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8" roundtripDataSignature="AMtx7mhMVf1i2E2I5lfljvPnGy+xKaEk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customschemas.google.com/relationships/presentationmetadata" Target="metadata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" name="Google Shape;13;p1:notes"/>
          <p:cNvSpPr/>
          <p:nvPr>
            <p:ph idx="2" type="sldImg"/>
          </p:nvPr>
        </p:nvSpPr>
        <p:spPr>
          <a:xfrm>
            <a:off x="-635000" y="914400"/>
            <a:ext cx="8128000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0" name="Google Shape;80;p10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1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" name="Google Shape;88;p11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7" name="Google Shape;97;p12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6" name="Google Shape;106;p13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4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2" name="Google Shape;112;p14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2" name="Google Shape;122;p15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6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2" name="Google Shape;132;p16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7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8" name="Google Shape;138;p17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8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8" name="Google Shape;148;p18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9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8" name="Google Shape;158;p19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" name="Google Shape;25;p2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0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8" name="Google Shape;168;p20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1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8" name="Google Shape;178;p21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2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8" name="Google Shape;188;p22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3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8" name="Google Shape;198;p23:notes"/>
          <p:cNvSpPr/>
          <p:nvPr>
            <p:ph idx="2" type="sldImg"/>
          </p:nvPr>
        </p:nvSpPr>
        <p:spPr>
          <a:xfrm>
            <a:off x="-635000" y="914400"/>
            <a:ext cx="8128000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" name="Google Shape;31;p3:notes"/>
          <p:cNvSpPr/>
          <p:nvPr>
            <p:ph idx="2" type="sldImg"/>
          </p:nvPr>
        </p:nvSpPr>
        <p:spPr>
          <a:xfrm>
            <a:off x="-635000" y="914400"/>
            <a:ext cx="8128000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9" name="Google Shape;39;p4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7" name="Google Shape;47;p5:notes"/>
          <p:cNvSpPr/>
          <p:nvPr>
            <p:ph idx="2" type="sldImg"/>
          </p:nvPr>
        </p:nvSpPr>
        <p:spPr>
          <a:xfrm>
            <a:off x="-635000" y="914400"/>
            <a:ext cx="8128000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4" name="Google Shape;54;p6:notes"/>
          <p:cNvSpPr/>
          <p:nvPr>
            <p:ph idx="2" type="sldImg"/>
          </p:nvPr>
        </p:nvSpPr>
        <p:spPr>
          <a:xfrm>
            <a:off x="-635000" y="914400"/>
            <a:ext cx="8128000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1" name="Google Shape;61;p7:notes"/>
          <p:cNvSpPr/>
          <p:nvPr>
            <p:ph idx="2" type="sldImg"/>
          </p:nvPr>
        </p:nvSpPr>
        <p:spPr>
          <a:xfrm>
            <a:off x="-635000" y="914400"/>
            <a:ext cx="8128000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8" name="Google Shape;68;p8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9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4" name="Google Shape;74;p9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5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5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5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2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1">
            <a:alphaModFix/>
          </a:blip>
          <a:tile algn="ctr" flip="xy" tx="0" sx="100000" ty="0" sy="100000"/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11.png"/><Relationship Id="rId7" Type="http://schemas.openxmlformats.org/officeDocument/2006/relationships/image" Target="../media/image13.png"/><Relationship Id="rId8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Relationship Id="rId4" Type="http://schemas.openxmlformats.org/officeDocument/2006/relationships/image" Target="../media/image15.jpg"/><Relationship Id="rId5" Type="http://schemas.openxmlformats.org/officeDocument/2006/relationships/image" Target="../media/image21.png"/><Relationship Id="rId6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18.jpg"/><Relationship Id="rId5" Type="http://schemas.openxmlformats.org/officeDocument/2006/relationships/image" Target="../media/image19.jpg"/><Relationship Id="rId6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Relationship Id="rId4" Type="http://schemas.openxmlformats.org/officeDocument/2006/relationships/image" Target="../media/image16.jpg"/><Relationship Id="rId5" Type="http://schemas.openxmlformats.org/officeDocument/2006/relationships/image" Target="../media/image28.jpg"/><Relationship Id="rId6" Type="http://schemas.openxmlformats.org/officeDocument/2006/relationships/image" Target="../media/image2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0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7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9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hyperlink" Target="https://www.youtube.com/@ChpGovHkChannel" TargetMode="External"/><Relationship Id="rId5" Type="http://schemas.openxmlformats.org/officeDocument/2006/relationships/hyperlink" Target="https://www.youtube.com/watch?v=yobJIvRUzs4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"/>
          <p:cNvSpPr/>
          <p:nvPr/>
        </p:nvSpPr>
        <p:spPr>
          <a:xfrm rot="-8676186">
            <a:off x="1299989" y="1487716"/>
            <a:ext cx="1472259" cy="2136523"/>
          </a:xfrm>
          <a:custGeom>
            <a:rect b="b" l="l" r="r" t="t"/>
            <a:pathLst>
              <a:path extrusionOk="0" h="3204784" w="2208388">
                <a:moveTo>
                  <a:pt x="0" y="0"/>
                </a:moveTo>
                <a:lnTo>
                  <a:pt x="2208388" y="0"/>
                </a:lnTo>
                <a:lnTo>
                  <a:pt x="2208388" y="3204784"/>
                </a:lnTo>
                <a:lnTo>
                  <a:pt x="0" y="32047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1"/>
          <p:cNvSpPr/>
          <p:nvPr/>
        </p:nvSpPr>
        <p:spPr>
          <a:xfrm rot="-8676186">
            <a:off x="1299989" y="1393055"/>
            <a:ext cx="1472259" cy="2136523"/>
          </a:xfrm>
          <a:custGeom>
            <a:rect b="b" l="l" r="r" t="t"/>
            <a:pathLst>
              <a:path extrusionOk="0" h="3204784" w="2208388">
                <a:moveTo>
                  <a:pt x="0" y="0"/>
                </a:moveTo>
                <a:lnTo>
                  <a:pt x="2208388" y="0"/>
                </a:lnTo>
                <a:lnTo>
                  <a:pt x="2208388" y="3204785"/>
                </a:lnTo>
                <a:lnTo>
                  <a:pt x="0" y="32047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"/>
          <p:cNvSpPr/>
          <p:nvPr/>
        </p:nvSpPr>
        <p:spPr>
          <a:xfrm rot="-10092489">
            <a:off x="8779636" y="2097204"/>
            <a:ext cx="1255194" cy="1314339"/>
          </a:xfrm>
          <a:custGeom>
            <a:rect b="b" l="l" r="r" t="t"/>
            <a:pathLst>
              <a:path extrusionOk="0" h="1971509" w="1882791">
                <a:moveTo>
                  <a:pt x="0" y="0"/>
                </a:moveTo>
                <a:lnTo>
                  <a:pt x="1882791" y="0"/>
                </a:lnTo>
                <a:lnTo>
                  <a:pt x="1882791" y="1971510"/>
                </a:lnTo>
                <a:lnTo>
                  <a:pt x="0" y="19715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"/>
          <p:cNvSpPr txBox="1"/>
          <p:nvPr/>
        </p:nvSpPr>
        <p:spPr>
          <a:xfrm>
            <a:off x="2128950" y="909320"/>
            <a:ext cx="793410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83"/>
              <a:buFont typeface="Arial"/>
              <a:buNone/>
            </a:pPr>
            <a:r>
              <a:rPr b="1" i="0" lang="zh-TW" sz="7183" u="sng" cap="none" strike="noStrike">
                <a:solidFill>
                  <a:srgbClr val="00B050"/>
                </a:solidFill>
                <a:latin typeface="DFKai-SB"/>
                <a:ea typeface="DFKai-SB"/>
                <a:cs typeface="DFKai-SB"/>
                <a:sym typeface="DFKai-SB"/>
              </a:rPr>
              <a:t>晴雨表</a:t>
            </a:r>
            <a:endParaRPr b="1" i="0" sz="667" u="sng" cap="none" strike="noStrike">
              <a:solidFill>
                <a:srgbClr val="00B05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9" name="Google Shape;19;p1"/>
          <p:cNvSpPr txBox="1"/>
          <p:nvPr/>
        </p:nvSpPr>
        <p:spPr>
          <a:xfrm>
            <a:off x="2116997" y="2058738"/>
            <a:ext cx="7934101" cy="27699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83"/>
              <a:buFont typeface="Arial"/>
              <a:buNone/>
            </a:pPr>
            <a:r>
              <a:rPr b="1" i="0" lang="zh-TW" sz="7183" u="none" cap="none" strike="noStrike">
                <a:solidFill>
                  <a:srgbClr val="4F6296"/>
                </a:solidFill>
                <a:latin typeface="DFKai-SB"/>
                <a:ea typeface="DFKai-SB"/>
                <a:cs typeface="DFKai-SB"/>
                <a:sym typeface="DFKai-SB"/>
              </a:rPr>
              <a:t>今天是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83"/>
              <a:buFont typeface="Arial"/>
              <a:buNone/>
            </a:pPr>
            <a:r>
              <a:rPr b="1" i="0" lang="zh-TW" sz="7183" u="none" cap="none" strike="noStrike">
                <a:solidFill>
                  <a:srgbClr val="4F6296"/>
                </a:solidFill>
                <a:latin typeface="DFKai-SB"/>
                <a:ea typeface="DFKai-SB"/>
                <a:cs typeface="DFKai-SB"/>
                <a:sym typeface="DFKai-SB"/>
              </a:rPr>
              <a:t>2026年3月13日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83"/>
              <a:buFont typeface="Arial"/>
              <a:buNone/>
            </a:pPr>
            <a:r>
              <a:rPr b="1" i="0" lang="zh-TW" sz="7183" u="none" cap="none" strike="noStrike">
                <a:solidFill>
                  <a:srgbClr val="4F6296"/>
                </a:solidFill>
                <a:latin typeface="DFKai-SB"/>
                <a:ea typeface="DFKai-SB"/>
                <a:cs typeface="DFKai-SB"/>
                <a:sym typeface="DFKai-SB"/>
              </a:rPr>
              <a:t>星期五</a:t>
            </a:r>
            <a:endParaRPr b="1" i="0" sz="7183" u="none" cap="none" strike="noStrike">
              <a:solidFill>
                <a:srgbClr val="4F6296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20" name="Google Shape;20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74935" y="3929095"/>
            <a:ext cx="2282799" cy="2282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72086" y="4828719"/>
            <a:ext cx="2467848" cy="2414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854273" y="3916264"/>
            <a:ext cx="2464392" cy="24643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31200" y="388336"/>
            <a:ext cx="6070862" cy="5888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06900" y="1880338"/>
            <a:ext cx="4533197" cy="4396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0"/>
          <p:cNvPicPr preferRelativeResize="0"/>
          <p:nvPr/>
        </p:nvPicPr>
        <p:blipFill rotWithShape="1">
          <a:blip r:embed="rId5">
            <a:alphaModFix/>
          </a:blip>
          <a:srcRect b="48590" l="0" r="0" t="35640"/>
          <a:stretch/>
        </p:blipFill>
        <p:spPr>
          <a:xfrm>
            <a:off x="7596429" y="559700"/>
            <a:ext cx="3808363" cy="12994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主頁- 博博妙妙學古文" id="85" name="Google Shape;85;p10"/>
          <p:cNvPicPr preferRelativeResize="0"/>
          <p:nvPr/>
        </p:nvPicPr>
        <p:blipFill rotWithShape="1">
          <a:blip r:embed="rId6">
            <a:alphaModFix/>
          </a:blip>
          <a:srcRect b="0" l="853" r="451" t="0"/>
          <a:stretch/>
        </p:blipFill>
        <p:spPr>
          <a:xfrm>
            <a:off x="321731" y="557189"/>
            <a:ext cx="5668684" cy="57436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主頁- 博博妙妙學古文" id="91" name="Google Shape;91;p11"/>
          <p:cNvPicPr preferRelativeResize="0"/>
          <p:nvPr/>
        </p:nvPicPr>
        <p:blipFill rotWithShape="1">
          <a:blip r:embed="rId3">
            <a:alphaModFix/>
          </a:blip>
          <a:srcRect b="0" l="853" r="451" t="0"/>
          <a:stretch/>
        </p:blipFill>
        <p:spPr>
          <a:xfrm>
            <a:off x="321731" y="557189"/>
            <a:ext cx="5668684" cy="5743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1"/>
          <p:cNvPicPr preferRelativeResize="0"/>
          <p:nvPr/>
        </p:nvPicPr>
        <p:blipFill rotWithShape="1">
          <a:blip r:embed="rId4">
            <a:alphaModFix/>
          </a:blip>
          <a:srcRect b="-1" l="0" r="4160" t="0"/>
          <a:stretch/>
        </p:blipFill>
        <p:spPr>
          <a:xfrm>
            <a:off x="6195375" y="557189"/>
            <a:ext cx="5674893" cy="5743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16675" y="1965341"/>
            <a:ext cx="4469472" cy="4335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1"/>
          <p:cNvPicPr preferRelativeResize="0"/>
          <p:nvPr/>
        </p:nvPicPr>
        <p:blipFill rotWithShape="1">
          <a:blip r:embed="rId6">
            <a:alphaModFix/>
          </a:blip>
          <a:srcRect b="35155" l="0" r="0" t="50632"/>
          <a:stretch/>
        </p:blipFill>
        <p:spPr>
          <a:xfrm>
            <a:off x="7947552" y="675728"/>
            <a:ext cx="3808363" cy="1171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2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主頁- 博博妙妙學古文" id="100" name="Google Shape;100;p12"/>
          <p:cNvPicPr preferRelativeResize="0"/>
          <p:nvPr/>
        </p:nvPicPr>
        <p:blipFill rotWithShape="1">
          <a:blip r:embed="rId3">
            <a:alphaModFix/>
          </a:blip>
          <a:srcRect b="0" l="853" r="451" t="0"/>
          <a:stretch/>
        </p:blipFill>
        <p:spPr>
          <a:xfrm>
            <a:off x="321731" y="557189"/>
            <a:ext cx="5668684" cy="5743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2"/>
          <p:cNvPicPr preferRelativeResize="0"/>
          <p:nvPr/>
        </p:nvPicPr>
        <p:blipFill rotWithShape="1">
          <a:blip r:embed="rId4">
            <a:alphaModFix/>
          </a:blip>
          <a:srcRect b="1" l="0" r="20958" t="0"/>
          <a:stretch/>
        </p:blipFill>
        <p:spPr>
          <a:xfrm>
            <a:off x="6195375" y="557189"/>
            <a:ext cx="5674893" cy="5743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15038" y="2000860"/>
            <a:ext cx="4435278" cy="4299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2"/>
          <p:cNvPicPr preferRelativeResize="0"/>
          <p:nvPr/>
        </p:nvPicPr>
        <p:blipFill rotWithShape="1">
          <a:blip r:embed="rId6">
            <a:alphaModFix/>
          </a:blip>
          <a:srcRect b="19532" l="0" r="0" t="65039"/>
          <a:stretch/>
        </p:blipFill>
        <p:spPr>
          <a:xfrm>
            <a:off x="7997737" y="729602"/>
            <a:ext cx="3808363" cy="1271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主頁- 博博妙妙學古文" id="108" name="Google Shape;10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36000" y="3429000"/>
            <a:ext cx="3556000" cy="35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3"/>
          <p:cNvSpPr txBox="1"/>
          <p:nvPr/>
        </p:nvSpPr>
        <p:spPr>
          <a:xfrm>
            <a:off x="4372430" y="2721858"/>
            <a:ext cx="4064000" cy="10926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Arial"/>
              <a:buNone/>
            </a:pPr>
            <a:r>
              <a:rPr b="1" i="0" lang="zh-TW" sz="6500" u="none" cap="none" strike="noStrike">
                <a:solidFill>
                  <a:srgbClr val="040C28"/>
                </a:solidFill>
                <a:latin typeface="DFKai-SB"/>
                <a:ea typeface="DFKai-SB"/>
                <a:cs typeface="DFKai-SB"/>
                <a:sym typeface="DFKai-SB"/>
              </a:rPr>
              <a:t>遊戲時間</a:t>
            </a:r>
            <a:endParaRPr b="1" i="0" sz="6500" u="none" cap="none" strike="noStrik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4"/>
          <p:cNvSpPr/>
          <p:nvPr/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4"/>
          <p:cNvSpPr/>
          <p:nvPr/>
        </p:nvSpPr>
        <p:spPr>
          <a:xfrm>
            <a:off x="0" y="0"/>
            <a:ext cx="9272922" cy="6858000"/>
          </a:xfrm>
          <a:custGeom>
            <a:rect b="b" l="l" r="r" t="t"/>
            <a:pathLst>
              <a:path extrusionOk="0" h="6858000" w="9272922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F7F7F">
              <a:alpha val="1490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" name="Google Shape;11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9866" y="643466"/>
            <a:ext cx="4175124" cy="55668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7" name="Google Shape;117;p14"/>
          <p:cNvGrpSpPr/>
          <p:nvPr/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18" name="Google Shape;118;p14"/>
            <p:cNvSpPr/>
            <p:nvPr/>
          </p:nvSpPr>
          <p:spPr>
            <a:xfrm>
              <a:off x="9160561" y="1348782"/>
              <a:ext cx="935037" cy="824315"/>
            </a:xfrm>
            <a:custGeom>
              <a:rect b="b" l="l" r="r" t="t"/>
              <a:pathLst>
                <a:path extrusionOk="0" h="692" w="785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14"/>
            <p:cNvSpPr/>
            <p:nvPr/>
          </p:nvSpPr>
          <p:spPr>
            <a:xfrm>
              <a:off x="9960661" y="1000124"/>
              <a:ext cx="762167" cy="671915"/>
            </a:xfrm>
            <a:custGeom>
              <a:rect b="b" l="l" r="r" t="t"/>
              <a:pathLst>
                <a:path extrusionOk="0" h="692" w="785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5"/>
          <p:cNvSpPr/>
          <p:nvPr/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5"/>
          <p:cNvSpPr/>
          <p:nvPr/>
        </p:nvSpPr>
        <p:spPr>
          <a:xfrm>
            <a:off x="3108194" y="0"/>
            <a:ext cx="6164729" cy="6858000"/>
          </a:xfrm>
          <a:custGeom>
            <a:rect b="b" l="l" r="r" t="t"/>
            <a:pathLst>
              <a:path extrusionOk="0" h="6858000" w="6164729">
                <a:moveTo>
                  <a:pt x="0" y="6857542"/>
                </a:moveTo>
                <a:lnTo>
                  <a:pt x="199783" y="6857542"/>
                </a:lnTo>
                <a:lnTo>
                  <a:pt x="199783" y="6858000"/>
                </a:lnTo>
                <a:lnTo>
                  <a:pt x="0" y="6858000"/>
                </a:lnTo>
                <a:close/>
                <a:moveTo>
                  <a:pt x="4818273" y="0"/>
                </a:moveTo>
                <a:lnTo>
                  <a:pt x="5018056" y="0"/>
                </a:lnTo>
                <a:lnTo>
                  <a:pt x="5030703" y="31774"/>
                </a:lnTo>
                <a:cubicBezTo>
                  <a:pt x="6085711" y="2682457"/>
                  <a:pt x="6085711" y="2682457"/>
                  <a:pt x="6085711" y="2682457"/>
                </a:cubicBezTo>
                <a:cubicBezTo>
                  <a:pt x="6191069" y="2988100"/>
                  <a:pt x="6191069" y="3446565"/>
                  <a:pt x="6085711" y="3752208"/>
                </a:cubicBezTo>
                <a:cubicBezTo>
                  <a:pt x="5601723" y="4968215"/>
                  <a:pt x="5223609" y="5918220"/>
                  <a:pt x="4928207" y="6660411"/>
                </a:cubicBezTo>
                <a:lnTo>
                  <a:pt x="4849745" y="6857542"/>
                </a:lnTo>
                <a:lnTo>
                  <a:pt x="4649962" y="6857542"/>
                </a:lnTo>
                <a:lnTo>
                  <a:pt x="4728424" y="6660411"/>
                </a:lnTo>
                <a:cubicBezTo>
                  <a:pt x="5023826" y="5918220"/>
                  <a:pt x="5401940" y="4968215"/>
                  <a:pt x="5885928" y="3752208"/>
                </a:cubicBezTo>
                <a:cubicBezTo>
                  <a:pt x="5991286" y="3446565"/>
                  <a:pt x="5991286" y="2988100"/>
                  <a:pt x="5885928" y="2682457"/>
                </a:cubicBezTo>
                <a:cubicBezTo>
                  <a:pt x="5885928" y="2682457"/>
                  <a:pt x="5885928" y="2682457"/>
                  <a:pt x="4830920" y="31774"/>
                </a:cubicBezTo>
                <a:close/>
              </a:path>
            </a:pathLst>
          </a:custGeom>
          <a:solidFill>
            <a:srgbClr val="7F7F7F">
              <a:alpha val="1490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00270" y="643467"/>
            <a:ext cx="4178299" cy="55710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" name="Google Shape;127;p15"/>
          <p:cNvGrpSpPr/>
          <p:nvPr/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28" name="Google Shape;128;p15"/>
            <p:cNvSpPr/>
            <p:nvPr/>
          </p:nvSpPr>
          <p:spPr>
            <a:xfrm>
              <a:off x="9160561" y="1348782"/>
              <a:ext cx="935037" cy="824315"/>
            </a:xfrm>
            <a:custGeom>
              <a:rect b="b" l="l" r="r" t="t"/>
              <a:pathLst>
                <a:path extrusionOk="0" h="692" w="785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15"/>
            <p:cNvSpPr/>
            <p:nvPr/>
          </p:nvSpPr>
          <p:spPr>
            <a:xfrm>
              <a:off x="9960661" y="1000124"/>
              <a:ext cx="762167" cy="671915"/>
            </a:xfrm>
            <a:custGeom>
              <a:rect b="b" l="l" r="r" t="t"/>
              <a:pathLst>
                <a:path extrusionOk="0" h="692" w="785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>
            <a:off x="0" y="0"/>
            <a:ext cx="12009304" cy="6858000"/>
          </a:xfrm>
          <a:custGeom>
            <a:rect b="b" l="l" r="r" t="t"/>
            <a:pathLst>
              <a:path extrusionOk="0" h="6858000" w="12009304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F7F7F">
              <a:alpha val="1490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p16"/>
          <p:cNvPicPr preferRelativeResize="0"/>
          <p:nvPr/>
        </p:nvPicPr>
        <p:blipFill rotWithShape="1">
          <a:blip r:embed="rId3">
            <a:alphaModFix/>
          </a:blip>
          <a:srcRect b="0" l="0" r="0" t="15625"/>
          <a:stretch/>
        </p:blipFill>
        <p:spPr>
          <a:xfrm>
            <a:off x="2067005" y="965201"/>
            <a:ext cx="4365838" cy="4911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7"/>
          <p:cNvSpPr/>
          <p:nvPr/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7"/>
          <p:cNvSpPr/>
          <p:nvPr/>
        </p:nvSpPr>
        <p:spPr>
          <a:xfrm>
            <a:off x="3108194" y="0"/>
            <a:ext cx="6164729" cy="6858000"/>
          </a:xfrm>
          <a:custGeom>
            <a:rect b="b" l="l" r="r" t="t"/>
            <a:pathLst>
              <a:path extrusionOk="0" h="6858000" w="6164729">
                <a:moveTo>
                  <a:pt x="0" y="6857542"/>
                </a:moveTo>
                <a:lnTo>
                  <a:pt x="199783" y="6857542"/>
                </a:lnTo>
                <a:lnTo>
                  <a:pt x="199783" y="6858000"/>
                </a:lnTo>
                <a:lnTo>
                  <a:pt x="0" y="6858000"/>
                </a:lnTo>
                <a:close/>
                <a:moveTo>
                  <a:pt x="4818273" y="0"/>
                </a:moveTo>
                <a:lnTo>
                  <a:pt x="5018056" y="0"/>
                </a:lnTo>
                <a:lnTo>
                  <a:pt x="5030703" y="31774"/>
                </a:lnTo>
                <a:cubicBezTo>
                  <a:pt x="6085711" y="2682457"/>
                  <a:pt x="6085711" y="2682457"/>
                  <a:pt x="6085711" y="2682457"/>
                </a:cubicBezTo>
                <a:cubicBezTo>
                  <a:pt x="6191069" y="2988100"/>
                  <a:pt x="6191069" y="3446565"/>
                  <a:pt x="6085711" y="3752208"/>
                </a:cubicBezTo>
                <a:cubicBezTo>
                  <a:pt x="5601723" y="4968215"/>
                  <a:pt x="5223609" y="5918220"/>
                  <a:pt x="4928207" y="6660411"/>
                </a:cubicBezTo>
                <a:lnTo>
                  <a:pt x="4849745" y="6857542"/>
                </a:lnTo>
                <a:lnTo>
                  <a:pt x="4649962" y="6857542"/>
                </a:lnTo>
                <a:lnTo>
                  <a:pt x="4728424" y="6660411"/>
                </a:lnTo>
                <a:cubicBezTo>
                  <a:pt x="5023826" y="5918220"/>
                  <a:pt x="5401940" y="4968215"/>
                  <a:pt x="5885928" y="3752208"/>
                </a:cubicBezTo>
                <a:cubicBezTo>
                  <a:pt x="5991286" y="3446565"/>
                  <a:pt x="5991286" y="2988100"/>
                  <a:pt x="5885928" y="2682457"/>
                </a:cubicBezTo>
                <a:cubicBezTo>
                  <a:pt x="5885928" y="2682457"/>
                  <a:pt x="5885928" y="2682457"/>
                  <a:pt x="4830920" y="31774"/>
                </a:cubicBezTo>
                <a:close/>
              </a:path>
            </a:pathLst>
          </a:custGeom>
          <a:solidFill>
            <a:srgbClr val="7F7F7F">
              <a:alpha val="1490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00270" y="643467"/>
            <a:ext cx="4178299" cy="55710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" name="Google Shape;143;p17"/>
          <p:cNvGrpSpPr/>
          <p:nvPr/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44" name="Google Shape;144;p17"/>
            <p:cNvSpPr/>
            <p:nvPr/>
          </p:nvSpPr>
          <p:spPr>
            <a:xfrm>
              <a:off x="9160561" y="1348782"/>
              <a:ext cx="935037" cy="824315"/>
            </a:xfrm>
            <a:custGeom>
              <a:rect b="b" l="l" r="r" t="t"/>
              <a:pathLst>
                <a:path extrusionOk="0" h="692" w="785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17"/>
            <p:cNvSpPr/>
            <p:nvPr/>
          </p:nvSpPr>
          <p:spPr>
            <a:xfrm>
              <a:off x="9960661" y="1000124"/>
              <a:ext cx="762167" cy="671915"/>
            </a:xfrm>
            <a:custGeom>
              <a:rect b="b" l="l" r="r" t="t"/>
              <a:pathLst>
                <a:path extrusionOk="0" h="692" w="785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8"/>
          <p:cNvSpPr/>
          <p:nvPr/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8"/>
          <p:cNvSpPr/>
          <p:nvPr/>
        </p:nvSpPr>
        <p:spPr>
          <a:xfrm>
            <a:off x="0" y="0"/>
            <a:ext cx="9272922" cy="6858000"/>
          </a:xfrm>
          <a:custGeom>
            <a:rect b="b" l="l" r="r" t="t"/>
            <a:pathLst>
              <a:path extrusionOk="0" h="6858000" w="9272922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F7F7F">
              <a:alpha val="1490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" name="Google Shape;15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9866" y="643466"/>
            <a:ext cx="4175124" cy="55668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3" name="Google Shape;153;p18"/>
          <p:cNvGrpSpPr/>
          <p:nvPr/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54" name="Google Shape;154;p18"/>
            <p:cNvSpPr/>
            <p:nvPr/>
          </p:nvSpPr>
          <p:spPr>
            <a:xfrm>
              <a:off x="9160561" y="1348782"/>
              <a:ext cx="935037" cy="824315"/>
            </a:xfrm>
            <a:custGeom>
              <a:rect b="b" l="l" r="r" t="t"/>
              <a:pathLst>
                <a:path extrusionOk="0" h="692" w="785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18"/>
            <p:cNvSpPr/>
            <p:nvPr/>
          </p:nvSpPr>
          <p:spPr>
            <a:xfrm>
              <a:off x="9960661" y="1000124"/>
              <a:ext cx="762167" cy="671915"/>
            </a:xfrm>
            <a:custGeom>
              <a:rect b="b" l="l" r="r" t="t"/>
              <a:pathLst>
                <a:path extrusionOk="0" h="692" w="785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9"/>
          <p:cNvSpPr/>
          <p:nvPr/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9"/>
          <p:cNvSpPr/>
          <p:nvPr/>
        </p:nvSpPr>
        <p:spPr>
          <a:xfrm>
            <a:off x="3108194" y="0"/>
            <a:ext cx="6164729" cy="6858000"/>
          </a:xfrm>
          <a:custGeom>
            <a:rect b="b" l="l" r="r" t="t"/>
            <a:pathLst>
              <a:path extrusionOk="0" h="6858000" w="6164729">
                <a:moveTo>
                  <a:pt x="0" y="6857542"/>
                </a:moveTo>
                <a:lnTo>
                  <a:pt x="199783" y="6857542"/>
                </a:lnTo>
                <a:lnTo>
                  <a:pt x="199783" y="6858000"/>
                </a:lnTo>
                <a:lnTo>
                  <a:pt x="0" y="6858000"/>
                </a:lnTo>
                <a:close/>
                <a:moveTo>
                  <a:pt x="4818273" y="0"/>
                </a:moveTo>
                <a:lnTo>
                  <a:pt x="5018056" y="0"/>
                </a:lnTo>
                <a:lnTo>
                  <a:pt x="5030703" y="31774"/>
                </a:lnTo>
                <a:cubicBezTo>
                  <a:pt x="6085711" y="2682457"/>
                  <a:pt x="6085711" y="2682457"/>
                  <a:pt x="6085711" y="2682457"/>
                </a:cubicBezTo>
                <a:cubicBezTo>
                  <a:pt x="6191069" y="2988100"/>
                  <a:pt x="6191069" y="3446565"/>
                  <a:pt x="6085711" y="3752208"/>
                </a:cubicBezTo>
                <a:cubicBezTo>
                  <a:pt x="5601723" y="4968215"/>
                  <a:pt x="5223609" y="5918220"/>
                  <a:pt x="4928207" y="6660411"/>
                </a:cubicBezTo>
                <a:lnTo>
                  <a:pt x="4849745" y="6857542"/>
                </a:lnTo>
                <a:lnTo>
                  <a:pt x="4649962" y="6857542"/>
                </a:lnTo>
                <a:lnTo>
                  <a:pt x="4728424" y="6660411"/>
                </a:lnTo>
                <a:cubicBezTo>
                  <a:pt x="5023826" y="5918220"/>
                  <a:pt x="5401940" y="4968215"/>
                  <a:pt x="5885928" y="3752208"/>
                </a:cubicBezTo>
                <a:cubicBezTo>
                  <a:pt x="5991286" y="3446565"/>
                  <a:pt x="5991286" y="2988100"/>
                  <a:pt x="5885928" y="2682457"/>
                </a:cubicBezTo>
                <a:cubicBezTo>
                  <a:pt x="5885928" y="2682457"/>
                  <a:pt x="5885928" y="2682457"/>
                  <a:pt x="4830920" y="31774"/>
                </a:cubicBezTo>
                <a:close/>
              </a:path>
            </a:pathLst>
          </a:custGeom>
          <a:solidFill>
            <a:srgbClr val="7F7F7F">
              <a:alpha val="1490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00270" y="643467"/>
            <a:ext cx="4178299" cy="55710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3" name="Google Shape;163;p19"/>
          <p:cNvGrpSpPr/>
          <p:nvPr/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64" name="Google Shape;164;p19"/>
            <p:cNvSpPr/>
            <p:nvPr/>
          </p:nvSpPr>
          <p:spPr>
            <a:xfrm>
              <a:off x="9160561" y="1348782"/>
              <a:ext cx="935037" cy="824315"/>
            </a:xfrm>
            <a:custGeom>
              <a:rect b="b" l="l" r="r" t="t"/>
              <a:pathLst>
                <a:path extrusionOk="0" h="692" w="785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19"/>
            <p:cNvSpPr/>
            <p:nvPr/>
          </p:nvSpPr>
          <p:spPr>
            <a:xfrm>
              <a:off x="9960661" y="1000124"/>
              <a:ext cx="762167" cy="671915"/>
            </a:xfrm>
            <a:custGeom>
              <a:rect b="b" l="l" r="r" t="t"/>
              <a:pathLst>
                <a:path extrusionOk="0" h="692" w="785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主頁- 博博妙妙學古文" id="27" name="Google Shape;2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1680" y="3302000"/>
            <a:ext cx="3556000" cy="35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"/>
          <p:cNvSpPr txBox="1"/>
          <p:nvPr/>
        </p:nvSpPr>
        <p:spPr>
          <a:xfrm>
            <a:off x="2956560" y="3172583"/>
            <a:ext cx="6096000" cy="5128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34615"/>
              </a:lnSpc>
              <a:spcBef>
                <a:spcPts val="0"/>
              </a:spcBef>
              <a:spcAft>
                <a:spcPts val="0"/>
              </a:spcAft>
              <a:buClr>
                <a:srgbClr val="0F1115"/>
              </a:buClr>
              <a:buSzPts val="6500"/>
              <a:buFont typeface="DFKai-SB"/>
              <a:buNone/>
            </a:pPr>
            <a:r>
              <a:rPr b="1" i="0" lang="zh-TW" sz="6500" u="none" cap="none" strike="noStrike">
                <a:solidFill>
                  <a:srgbClr val="0F1115"/>
                </a:solidFill>
                <a:latin typeface="DFKai-SB"/>
                <a:ea typeface="DFKai-SB"/>
                <a:cs typeface="DFKai-SB"/>
                <a:sym typeface="DFKai-SB"/>
              </a:rPr>
              <a:t>為什麼要戴口罩？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0"/>
          <p:cNvSpPr/>
          <p:nvPr/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0"/>
          <p:cNvSpPr/>
          <p:nvPr/>
        </p:nvSpPr>
        <p:spPr>
          <a:xfrm>
            <a:off x="0" y="0"/>
            <a:ext cx="9272922" cy="6858000"/>
          </a:xfrm>
          <a:custGeom>
            <a:rect b="b" l="l" r="r" t="t"/>
            <a:pathLst>
              <a:path extrusionOk="0" h="6858000" w="9272922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F7F7F">
              <a:alpha val="1490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Google Shape;17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9866" y="643466"/>
            <a:ext cx="4175124" cy="55668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3" name="Google Shape;173;p20"/>
          <p:cNvGrpSpPr/>
          <p:nvPr/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74" name="Google Shape;174;p20"/>
            <p:cNvSpPr/>
            <p:nvPr/>
          </p:nvSpPr>
          <p:spPr>
            <a:xfrm>
              <a:off x="9160561" y="1348782"/>
              <a:ext cx="935037" cy="824315"/>
            </a:xfrm>
            <a:custGeom>
              <a:rect b="b" l="l" r="r" t="t"/>
              <a:pathLst>
                <a:path extrusionOk="0" h="692" w="785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20"/>
            <p:cNvSpPr/>
            <p:nvPr/>
          </p:nvSpPr>
          <p:spPr>
            <a:xfrm>
              <a:off x="9960661" y="1000124"/>
              <a:ext cx="762167" cy="671915"/>
            </a:xfrm>
            <a:custGeom>
              <a:rect b="b" l="l" r="r" t="t"/>
              <a:pathLst>
                <a:path extrusionOk="0" h="692" w="785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1"/>
          <p:cNvSpPr/>
          <p:nvPr/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1"/>
          <p:cNvSpPr/>
          <p:nvPr/>
        </p:nvSpPr>
        <p:spPr>
          <a:xfrm>
            <a:off x="3108194" y="0"/>
            <a:ext cx="6164729" cy="6858000"/>
          </a:xfrm>
          <a:custGeom>
            <a:rect b="b" l="l" r="r" t="t"/>
            <a:pathLst>
              <a:path extrusionOk="0" h="6858000" w="6164729">
                <a:moveTo>
                  <a:pt x="0" y="6857542"/>
                </a:moveTo>
                <a:lnTo>
                  <a:pt x="199783" y="6857542"/>
                </a:lnTo>
                <a:lnTo>
                  <a:pt x="199783" y="6858000"/>
                </a:lnTo>
                <a:lnTo>
                  <a:pt x="0" y="6858000"/>
                </a:lnTo>
                <a:close/>
                <a:moveTo>
                  <a:pt x="4818273" y="0"/>
                </a:moveTo>
                <a:lnTo>
                  <a:pt x="5018056" y="0"/>
                </a:lnTo>
                <a:lnTo>
                  <a:pt x="5030703" y="31774"/>
                </a:lnTo>
                <a:cubicBezTo>
                  <a:pt x="6085711" y="2682457"/>
                  <a:pt x="6085711" y="2682457"/>
                  <a:pt x="6085711" y="2682457"/>
                </a:cubicBezTo>
                <a:cubicBezTo>
                  <a:pt x="6191069" y="2988100"/>
                  <a:pt x="6191069" y="3446565"/>
                  <a:pt x="6085711" y="3752208"/>
                </a:cubicBezTo>
                <a:cubicBezTo>
                  <a:pt x="5601723" y="4968215"/>
                  <a:pt x="5223609" y="5918220"/>
                  <a:pt x="4928207" y="6660411"/>
                </a:cubicBezTo>
                <a:lnTo>
                  <a:pt x="4849745" y="6857542"/>
                </a:lnTo>
                <a:lnTo>
                  <a:pt x="4649962" y="6857542"/>
                </a:lnTo>
                <a:lnTo>
                  <a:pt x="4728424" y="6660411"/>
                </a:lnTo>
                <a:cubicBezTo>
                  <a:pt x="5023826" y="5918220"/>
                  <a:pt x="5401940" y="4968215"/>
                  <a:pt x="5885928" y="3752208"/>
                </a:cubicBezTo>
                <a:cubicBezTo>
                  <a:pt x="5991286" y="3446565"/>
                  <a:pt x="5991286" y="2988100"/>
                  <a:pt x="5885928" y="2682457"/>
                </a:cubicBezTo>
                <a:cubicBezTo>
                  <a:pt x="5885928" y="2682457"/>
                  <a:pt x="5885928" y="2682457"/>
                  <a:pt x="4830920" y="31774"/>
                </a:cubicBezTo>
                <a:close/>
              </a:path>
            </a:pathLst>
          </a:custGeom>
          <a:solidFill>
            <a:srgbClr val="7F7F7F">
              <a:alpha val="1490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2" name="Google Shape;18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00270" y="643467"/>
            <a:ext cx="4178299" cy="55710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3" name="Google Shape;183;p21"/>
          <p:cNvGrpSpPr/>
          <p:nvPr/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84" name="Google Shape;184;p21"/>
            <p:cNvSpPr/>
            <p:nvPr/>
          </p:nvSpPr>
          <p:spPr>
            <a:xfrm>
              <a:off x="9160561" y="1348782"/>
              <a:ext cx="935037" cy="824315"/>
            </a:xfrm>
            <a:custGeom>
              <a:rect b="b" l="l" r="r" t="t"/>
              <a:pathLst>
                <a:path extrusionOk="0" h="692" w="785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21"/>
            <p:cNvSpPr/>
            <p:nvPr/>
          </p:nvSpPr>
          <p:spPr>
            <a:xfrm>
              <a:off x="9960661" y="1000124"/>
              <a:ext cx="762167" cy="671915"/>
            </a:xfrm>
            <a:custGeom>
              <a:rect b="b" l="l" r="r" t="t"/>
              <a:pathLst>
                <a:path extrusionOk="0" h="692" w="785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2"/>
          <p:cNvSpPr/>
          <p:nvPr/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2"/>
          <p:cNvSpPr/>
          <p:nvPr/>
        </p:nvSpPr>
        <p:spPr>
          <a:xfrm>
            <a:off x="0" y="0"/>
            <a:ext cx="9272922" cy="6858000"/>
          </a:xfrm>
          <a:custGeom>
            <a:rect b="b" l="l" r="r" t="t"/>
            <a:pathLst>
              <a:path extrusionOk="0" h="6858000" w="9272922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F7F7F">
              <a:alpha val="1490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Google Shape;19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9866" y="643466"/>
            <a:ext cx="4175124" cy="55668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3" name="Google Shape;193;p22"/>
          <p:cNvGrpSpPr/>
          <p:nvPr/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94" name="Google Shape;194;p22"/>
            <p:cNvSpPr/>
            <p:nvPr/>
          </p:nvSpPr>
          <p:spPr>
            <a:xfrm>
              <a:off x="9160561" y="1348782"/>
              <a:ext cx="935037" cy="824315"/>
            </a:xfrm>
            <a:custGeom>
              <a:rect b="b" l="l" r="r" t="t"/>
              <a:pathLst>
                <a:path extrusionOk="0" h="692" w="785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22"/>
            <p:cNvSpPr/>
            <p:nvPr/>
          </p:nvSpPr>
          <p:spPr>
            <a:xfrm>
              <a:off x="9960661" y="1000124"/>
              <a:ext cx="762167" cy="671915"/>
            </a:xfrm>
            <a:custGeom>
              <a:rect b="b" l="l" r="r" t="t"/>
              <a:pathLst>
                <a:path extrusionOk="0" h="692" w="785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86504" y="1304608"/>
            <a:ext cx="8618992" cy="4511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主頁- 博博妙妙學古文" id="33" name="Google Shape;3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91716" y="3631223"/>
            <a:ext cx="2479040" cy="247904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3"/>
          <p:cNvSpPr txBox="1"/>
          <p:nvPr/>
        </p:nvSpPr>
        <p:spPr>
          <a:xfrm>
            <a:off x="2438400" y="2279233"/>
            <a:ext cx="6096000" cy="2800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3500"/>
              <a:buFont typeface="Arial"/>
              <a:buChar char="•"/>
            </a:pPr>
            <a:r>
              <a:rPr b="0" i="0" lang="zh-TW" sz="3500" u="none" cap="none" strike="noStrike">
                <a:solidFill>
                  <a:srgbClr val="333333"/>
                </a:solidFill>
                <a:latin typeface="DFKai-SB"/>
                <a:ea typeface="DFKai-SB"/>
                <a:cs typeface="DFKai-SB"/>
                <a:sym typeface="DFKai-SB"/>
              </a:rPr>
              <a:t>嚴重急性呼吸系統綜合症一般可在近距離透過飛沬傳播</a:t>
            </a:r>
            <a:endParaRPr b="0" i="0" sz="3500" u="none" cap="none" strike="noStrike">
              <a:solidFill>
                <a:srgbClr val="333333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635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</a:pPr>
            <a:r>
              <a:t/>
            </a:r>
            <a:endParaRPr b="0" i="0" sz="3500" u="none" cap="none" strike="noStrike">
              <a:solidFill>
                <a:srgbClr val="333333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3500"/>
              <a:buFont typeface="Arial"/>
              <a:buChar char="•"/>
            </a:pPr>
            <a:r>
              <a:rPr b="0" i="0" lang="zh-TW" sz="3500" u="none" cap="none" strike="noStrike">
                <a:solidFill>
                  <a:srgbClr val="333333"/>
                </a:solidFill>
                <a:latin typeface="DFKai-SB"/>
                <a:ea typeface="DFKai-SB"/>
                <a:cs typeface="DFKai-SB"/>
                <a:sym typeface="DFKai-SB"/>
              </a:rPr>
              <a:t>口罩有預防飛沫傳染的功效</a:t>
            </a:r>
            <a:endParaRPr b="0" i="0" sz="3500" u="none" cap="none" strike="noStrik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"/>
          <p:cNvSpPr txBox="1"/>
          <p:nvPr/>
        </p:nvSpPr>
        <p:spPr>
          <a:xfrm>
            <a:off x="2956560" y="1719703"/>
            <a:ext cx="6096000" cy="5128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34615"/>
              </a:lnSpc>
              <a:spcBef>
                <a:spcPts val="0"/>
              </a:spcBef>
              <a:spcAft>
                <a:spcPts val="0"/>
              </a:spcAft>
              <a:buClr>
                <a:srgbClr val="0F1115"/>
              </a:buClr>
              <a:buSzPts val="6500"/>
              <a:buFont typeface="DFKai-SB"/>
              <a:buNone/>
            </a:pPr>
            <a:r>
              <a:rPr b="1" i="0" lang="zh-TW" sz="6500" u="none" cap="none" strike="noStrike">
                <a:solidFill>
                  <a:srgbClr val="0F1115"/>
                </a:solidFill>
                <a:latin typeface="DFKai-SB"/>
                <a:ea typeface="DFKai-SB"/>
                <a:cs typeface="DFKai-SB"/>
                <a:sym typeface="DFKai-SB"/>
              </a:rPr>
              <a:t>口罩的功用</a:t>
            </a:r>
            <a:endParaRPr b="1" i="0" sz="6500" u="none" cap="none" strike="noStrike">
              <a:solidFill>
                <a:srgbClr val="0F1115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6" name="Google Shape;36;p3"/>
          <p:cNvPicPr preferRelativeResize="0"/>
          <p:nvPr/>
        </p:nvPicPr>
        <p:blipFill rotWithShape="1">
          <a:blip r:embed="rId4">
            <a:alphaModFix/>
          </a:blip>
          <a:srcRect b="0" l="78" r="78" t="0"/>
          <a:stretch/>
        </p:blipFill>
        <p:spPr>
          <a:xfrm>
            <a:off x="3628573" y="4538730"/>
            <a:ext cx="3272970" cy="17350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主頁- 博博妙妙學古文" id="41" name="Google Shape;4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1680" y="3302000"/>
            <a:ext cx="3556000" cy="35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4"/>
          <p:cNvSpPr txBox="1"/>
          <p:nvPr/>
        </p:nvSpPr>
        <p:spPr>
          <a:xfrm>
            <a:off x="2804160" y="2178593"/>
            <a:ext cx="6096000" cy="405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zh-TW" sz="30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傳染病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4"/>
          <p:cNvSpPr txBox="1"/>
          <p:nvPr/>
        </p:nvSpPr>
        <p:spPr>
          <a:xfrm>
            <a:off x="2265680" y="2706605"/>
            <a:ext cx="6096000" cy="29546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b="0" i="0" lang="zh-TW" sz="30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呼吸道合胞病毒感染</a:t>
            </a:r>
            <a:endParaRPr b="0" i="0" sz="3000" u="none" cap="none" strike="noStrik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b="0" i="0" lang="zh-TW" sz="30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季節性流行性感冒</a:t>
            </a:r>
            <a:endParaRPr b="0" i="0" sz="3000" u="none" cap="none" strike="noStrik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b="0" i="0" lang="zh-TW" sz="30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人類偏肺病毒感染</a:t>
            </a:r>
            <a:endParaRPr b="0" i="0" sz="3000" u="none" cap="none" strike="noStrik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b="0" i="0" lang="zh-TW" sz="30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手足口病</a:t>
            </a:r>
            <a:endParaRPr b="0" i="0" sz="3000" u="none" cap="none" strike="noStrik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zh-TW" sz="3000" u="none" cap="none" strike="noStrik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……</a:t>
            </a:r>
            <a:endParaRPr b="0" i="0" sz="3000" u="none" cap="none" strike="noStrik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br>
              <a:rPr b="0" i="0" lang="zh-TW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" name="Google Shape;4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60946" y="865286"/>
            <a:ext cx="4858428" cy="1190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主頁- 博博妙妙學古文" id="49" name="Google Shape;4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79280" y="4419600"/>
            <a:ext cx="2438400" cy="24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5"/>
          <p:cNvSpPr txBox="1"/>
          <p:nvPr/>
        </p:nvSpPr>
        <p:spPr>
          <a:xfrm>
            <a:off x="2557278" y="1369814"/>
            <a:ext cx="6096000" cy="6309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zh-TW" sz="3500" u="none" cap="none" strike="noStrike">
                <a:solidFill>
                  <a:srgbClr val="040C28"/>
                </a:solidFill>
                <a:latin typeface="DFKai-SB"/>
                <a:ea typeface="DFKai-SB"/>
                <a:cs typeface="DFKai-SB"/>
                <a:sym typeface="DFKai-SB"/>
              </a:rPr>
              <a:t>「2019冠狀病毒病」</a:t>
            </a:r>
            <a:endParaRPr b="0" i="0" sz="3500" u="none" cap="none" strike="noStrike">
              <a:solidFill>
                <a:srgbClr val="040C28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51" name="Google Shape;5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50449" y="2288294"/>
            <a:ext cx="7288454" cy="33452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主頁- 博博妙妙學古文" id="56" name="Google Shape;5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36000" y="3429000"/>
            <a:ext cx="3556000" cy="355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96856" y="1731451"/>
            <a:ext cx="6203627" cy="4143829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"/>
          <p:cNvSpPr txBox="1"/>
          <p:nvPr/>
        </p:nvSpPr>
        <p:spPr>
          <a:xfrm>
            <a:off x="2144485" y="1100509"/>
            <a:ext cx="6662057" cy="6309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0C28"/>
              </a:buClr>
              <a:buSzPts val="3500"/>
              <a:buFont typeface="Arial"/>
              <a:buChar char="•"/>
            </a:pPr>
            <a:r>
              <a:rPr b="0" i="0" lang="zh-TW" sz="3500" u="none" cap="none" strike="noStrike">
                <a:solidFill>
                  <a:srgbClr val="040C28"/>
                </a:solidFill>
                <a:latin typeface="DFKai-SB"/>
                <a:ea typeface="DFKai-SB"/>
                <a:cs typeface="DFKai-SB"/>
                <a:sym typeface="DFKai-SB"/>
              </a:rPr>
              <a:t>遵從香港政府 佩戴口罩的規定</a:t>
            </a:r>
            <a:endParaRPr b="0" i="0" sz="3500" u="none" cap="none" strike="noStrik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主頁- 博博妙妙學古文" id="63" name="Google Shape;6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1680" y="3302000"/>
            <a:ext cx="3556000" cy="35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7"/>
          <p:cNvSpPr txBox="1"/>
          <p:nvPr/>
        </p:nvSpPr>
        <p:spPr>
          <a:xfrm>
            <a:off x="2346960" y="2939150"/>
            <a:ext cx="7680960" cy="5128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34615"/>
              </a:lnSpc>
              <a:spcBef>
                <a:spcPts val="0"/>
              </a:spcBef>
              <a:spcAft>
                <a:spcPts val="0"/>
              </a:spcAft>
              <a:buClr>
                <a:srgbClr val="0F1115"/>
              </a:buClr>
              <a:buSzPts val="6500"/>
              <a:buFont typeface="DFKai-SB"/>
              <a:buNone/>
            </a:pPr>
            <a:r>
              <a:rPr b="1" i="0" lang="zh-TW" sz="6500" u="none" cap="none" strike="noStrike">
                <a:solidFill>
                  <a:srgbClr val="0F1115"/>
                </a:solidFill>
                <a:latin typeface="DFKai-SB"/>
                <a:ea typeface="DFKai-SB"/>
                <a:cs typeface="DFKai-SB"/>
                <a:sym typeface="DFKai-SB"/>
              </a:rPr>
              <a:t>佩戴口罩的正確方法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7"/>
          <p:cNvSpPr txBox="1"/>
          <p:nvPr/>
        </p:nvSpPr>
        <p:spPr>
          <a:xfrm>
            <a:off x="2479040" y="3630167"/>
            <a:ext cx="60960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ts val="2000"/>
              <a:buFont typeface="DFKai-SB"/>
              <a:buNone/>
            </a:pPr>
            <a:r>
              <a:rPr b="0" i="0" lang="zh-TW" sz="2000" u="sng" cap="none" strike="noStrike">
                <a:solidFill>
                  <a:srgbClr val="0F0F0F"/>
                </a:solidFill>
                <a:latin typeface="DFKai-SB"/>
                <a:ea typeface="DFKai-SB"/>
                <a:cs typeface="DFKai-SB"/>
                <a:sym typeface="DFKai-SB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衞生署衞生防護中心</a:t>
            </a:r>
            <a:endParaRPr b="0" i="0" sz="2000" u="none" cap="none" strike="noStrike">
              <a:solidFill>
                <a:srgbClr val="0F0F0F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0F0F0F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防疫診症室 - 口罩篇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zh-TW" sz="18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https://www.youtube.com/watch?v=yobJIvRUzs4</a:t>
            </a:r>
            <a:r>
              <a:rPr b="0" i="0" lang="zh-TW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主頁- 博博妙妙學古文" id="70" name="Google Shape;7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63200" y="5029200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8" title="防疫診症室 - 口罩篇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3141" y="652925"/>
            <a:ext cx="8747490" cy="57914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主頁- 博博妙妙學古文" id="76" name="Google Shape;7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1680" y="3302000"/>
            <a:ext cx="3556000" cy="355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9"/>
          <p:cNvPicPr preferRelativeResize="0"/>
          <p:nvPr/>
        </p:nvPicPr>
        <p:blipFill rotWithShape="1">
          <a:blip r:embed="rId4">
            <a:alphaModFix/>
          </a:blip>
          <a:srcRect b="19532" l="0" r="0" t="18479"/>
          <a:stretch/>
        </p:blipFill>
        <p:spPr>
          <a:xfrm>
            <a:off x="4116437" y="960265"/>
            <a:ext cx="3808363" cy="5107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2026-03-07T15:54:04Z</dcterms:created>
  <dc:creator>PptxGenJS</dc:creator>
</cp:coreProperties>
</file>