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4" r:id="rId6"/>
    <p:sldId id="260" r:id="rId7"/>
    <p:sldId id="265" r:id="rId8"/>
    <p:sldId id="266" r:id="rId9"/>
    <p:sldId id="269" r:id="rId10"/>
    <p:sldId id="270" r:id="rId11"/>
    <p:sldId id="267" r:id="rId12"/>
    <p:sldId id="271" r:id="rId13"/>
    <p:sldId id="268" r:id="rId14"/>
    <p:sldId id="273" r:id="rId15"/>
    <p:sldId id="272" r:id="rId16"/>
    <p:sldId id="274" r:id="rId17"/>
    <p:sldId id="261" r:id="rId18"/>
  </p:sldIdLst>
  <p:sldSz cx="12192000" cy="6858000"/>
  <p:notesSz cx="6797675" cy="9926638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1903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5533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9643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147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9212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47641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25245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5139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545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302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23525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CF755-F51A-48BD-B827-D3416FF54892}" type="datetimeFigureOut">
              <a:rPr lang="zh-HK" altLang="en-US" smtClean="0"/>
              <a:t>24/3/2026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94550-A7B2-43B1-991B-1F7B419AB3C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6406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" r="25984"/>
          <a:stretch/>
        </p:blipFill>
        <p:spPr>
          <a:xfrm rot="5400000">
            <a:off x="2888462" y="-2600986"/>
            <a:ext cx="6428232" cy="12178843"/>
          </a:xfrm>
        </p:spPr>
      </p:pic>
    </p:spTree>
    <p:extLst>
      <p:ext uri="{BB962C8B-B14F-4D97-AF65-F5344CB8AC3E}">
        <p14:creationId xmlns:p14="http://schemas.microsoft.com/office/powerpoint/2010/main" val="179935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7" t="58497" r="49152" b="6195"/>
          <a:stretch/>
        </p:blipFill>
        <p:spPr bwMode="auto">
          <a:xfrm>
            <a:off x="3584448" y="438912"/>
            <a:ext cx="5358384" cy="5934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40552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waterconservation.gov.hk/filemanager/en/content_24/tips/kitchen_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118" y="330135"/>
            <a:ext cx="5056506" cy="505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2953455" y="5566910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洗過蔬果的水可用作灌溉植物。</a:t>
            </a:r>
            <a:endParaRPr lang="zh-HK" altLang="en-US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6617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39" t="17429" r="26046" b="41877"/>
          <a:stretch/>
        </p:blipFill>
        <p:spPr bwMode="auto">
          <a:xfrm>
            <a:off x="3639311" y="271399"/>
            <a:ext cx="4983481" cy="60196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2131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waterconservation.gov.hk/filemanager/en/content_24/tips/laundry_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5" b="15090"/>
          <a:stretch/>
        </p:blipFill>
        <p:spPr bwMode="auto">
          <a:xfrm>
            <a:off x="3136518" y="822960"/>
            <a:ext cx="5696271" cy="389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2678758" y="5174283"/>
            <a:ext cx="6917278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使用洗衣機或洗碗機時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5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盡量</a:t>
            </a: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集齊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衣物或碗碟</a:t>
            </a: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一次過洗濯。</a:t>
            </a:r>
            <a:endParaRPr lang="zh-HK" altLang="en-US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0658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waterconservation.gov.hk/filemanager/en/content_24/tips/laundry_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866" y="255198"/>
            <a:ext cx="4845367" cy="484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120432" y="5338310"/>
            <a:ext cx="242887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不要</a:t>
            </a: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嬉水。</a:t>
            </a:r>
            <a:endParaRPr lang="zh-HK" altLang="en-US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2259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55" t="58622" r="2286" b="5641"/>
          <a:stretch/>
        </p:blipFill>
        <p:spPr bwMode="auto">
          <a:xfrm>
            <a:off x="3404301" y="406955"/>
            <a:ext cx="5268358" cy="60315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12031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waterconservation.gov.hk/filemanager/en/content_24/tips/kitchen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006" y="386500"/>
            <a:ext cx="4430597" cy="443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2715665" y="5171738"/>
            <a:ext cx="6917278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洗碗碟或洗菜時，切勿長開水喉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5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應</a:t>
            </a: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以水槽或容器浸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洗。</a:t>
            </a:r>
            <a:endParaRPr lang="zh-HK" altLang="en-US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9821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22" r="25733"/>
          <a:stretch/>
        </p:blipFill>
        <p:spPr>
          <a:xfrm rot="5400000">
            <a:off x="2306645" y="331541"/>
            <a:ext cx="6850530" cy="620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87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" r="24934"/>
          <a:stretch/>
        </p:blipFill>
        <p:spPr>
          <a:xfrm rot="5400000">
            <a:off x="2803965" y="-2685483"/>
            <a:ext cx="6584068" cy="12192002"/>
          </a:xfrm>
        </p:spPr>
      </p:pic>
    </p:spTree>
    <p:extLst>
      <p:ext uri="{BB962C8B-B14F-4D97-AF65-F5344CB8AC3E}">
        <p14:creationId xmlns:p14="http://schemas.microsoft.com/office/powerpoint/2010/main" val="213994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" r="24000"/>
          <a:stretch/>
        </p:blipFill>
        <p:spPr>
          <a:xfrm rot="5400000">
            <a:off x="2870567" y="-2573159"/>
            <a:ext cx="6574538" cy="1206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75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4776" y="856487"/>
            <a:ext cx="10515600" cy="25909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節約用水</a:t>
            </a:r>
            <a:endParaRPr lang="zh-HK" altLang="en-US" sz="2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https://www.waterconservation.gov.hk/filemanager/en/content_24/tips/bathroom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439" y="3447414"/>
            <a:ext cx="3160649" cy="316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4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5-3-26 影片：珍惜點滴 積聚未來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4622" y="177513"/>
            <a:ext cx="8152066" cy="6113493"/>
          </a:xfrm>
        </p:spPr>
      </p:pic>
    </p:spTree>
    <p:extLst>
      <p:ext uri="{BB962C8B-B14F-4D97-AF65-F5344CB8AC3E}">
        <p14:creationId xmlns:p14="http://schemas.microsoft.com/office/powerpoint/2010/main" val="361379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163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" r="24133"/>
          <a:stretch/>
        </p:blipFill>
        <p:spPr>
          <a:xfrm rot="5400000">
            <a:off x="2784474" y="-2619881"/>
            <a:ext cx="6583680" cy="121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7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waterconservation.gov.hk/filemanager/en/content_24/tips/bathroom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118" y="128016"/>
            <a:ext cx="5065649" cy="506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2732990" y="5265158"/>
            <a:ext cx="6468437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使用花灑淋浴代替在浴缸浸浴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5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</a:t>
            </a: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縮短淋浴時間。</a:t>
            </a:r>
            <a:endParaRPr lang="zh-HK" altLang="en-US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748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31863" y="5338310"/>
            <a:ext cx="4673074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刷牙、洗臉或剃鬚時</a:t>
            </a:r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5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5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應</a:t>
            </a:r>
            <a:r>
              <a:rPr lang="zh-TW" altLang="en-US" sz="3500" dirty="0">
                <a:latin typeface="標楷體" panose="03000509000000000000" pitchFamily="65" charset="-120"/>
                <a:ea typeface="標楷體" panose="03000509000000000000" pitchFamily="65" charset="-120"/>
              </a:rPr>
              <a:t>關掉水龍頭。</a:t>
            </a:r>
            <a:endParaRPr lang="zh-HK" altLang="en-US" sz="35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https://www.waterconservation.gov.hk/filemanager/en/content_24/tips/bathroom_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031" y="412432"/>
            <a:ext cx="4580191" cy="458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630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85" t="58911" r="25900" b="5284"/>
          <a:stretch/>
        </p:blipFill>
        <p:spPr bwMode="auto">
          <a:xfrm>
            <a:off x="3447288" y="557784"/>
            <a:ext cx="5276088" cy="5916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3322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2903</TotalTime>
  <Words>79</Words>
  <Application>Microsoft Office PowerPoint</Application>
  <PresentationFormat>寬螢幕</PresentationFormat>
  <Paragraphs>11</Paragraphs>
  <Slides>17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Room5</dc:creator>
  <cp:lastModifiedBy>Room5</cp:lastModifiedBy>
  <cp:revision>17</cp:revision>
  <cp:lastPrinted>2026-03-24T08:54:19Z</cp:lastPrinted>
  <dcterms:created xsi:type="dcterms:W3CDTF">2026-03-16T08:41:56Z</dcterms:created>
  <dcterms:modified xsi:type="dcterms:W3CDTF">2026-03-24T09:00:49Z</dcterms:modified>
</cp:coreProperties>
</file>