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9" r:id="rId3"/>
    <p:sldId id="277" r:id="rId4"/>
    <p:sldId id="279" r:id="rId5"/>
    <p:sldId id="263" r:id="rId6"/>
    <p:sldId id="280" r:id="rId7"/>
    <p:sldId id="266" r:id="rId8"/>
    <p:sldId id="276" r:id="rId9"/>
    <p:sldId id="281" r:id="rId10"/>
    <p:sldId id="267" r:id="rId11"/>
    <p:sldId id="282" r:id="rId12"/>
  </p:sldIdLst>
  <p:sldSz cx="12192000" cy="6858000"/>
  <p:notesSz cx="6858000" cy="9144000"/>
  <p:defaultTextStyle>
    <a:defPPr>
      <a:defRPr lang="zh-H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87" d="100"/>
          <a:sy n="87" d="100"/>
        </p:scale>
        <p:origin x="451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9442F610-051F-BDEE-7119-42C974D7EC7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  <a:endParaRPr lang="zh-HK" altLang="en-US"/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E936A2E9-DB01-FE8C-390B-6CB3B65BE6B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按一下以編輯母片子標題樣式</a:t>
            </a:r>
            <a:endParaRPr lang="zh-HK" altLang="en-US"/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618BC6BF-0E2B-A188-9078-892C364660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CBAF57-D626-4B93-A206-266000D33524}" type="datetimeFigureOut">
              <a:rPr lang="zh-HK" altLang="en-US" smtClean="0"/>
              <a:t>11/3/2026</a:t>
            </a:fld>
            <a:endParaRPr lang="zh-HK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538DDA69-204B-B675-FA40-1BA98C6352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1C5D2666-37A6-87A7-A3B2-C85326AAEE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E7E1D-A854-4422-9E4B-72EA0985EBB7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35598250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9843E7C8-5722-7EBD-27BE-A03AABE893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zh-HK" altLang="en-US"/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7C7E7446-06FC-FC07-5C4E-F8617AA5355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HK" altLang="en-US"/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9D91B777-1A11-E8F1-31FF-38B0DEDA96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CBAF57-D626-4B93-A206-266000D33524}" type="datetimeFigureOut">
              <a:rPr lang="zh-HK" altLang="en-US" smtClean="0"/>
              <a:t>11/3/2026</a:t>
            </a:fld>
            <a:endParaRPr lang="zh-HK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4A335E7E-E2C8-DF07-268E-1A6F7943A8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76915932-F14D-CDF1-6E1E-D94C44A67E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E7E1D-A854-4422-9E4B-72EA0985EBB7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10490222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>
            <a:extLst>
              <a:ext uri="{FF2B5EF4-FFF2-40B4-BE49-F238E27FC236}">
                <a16:creationId xmlns:a16="http://schemas.microsoft.com/office/drawing/2014/main" id="{F38F3A00-D139-CBEA-530B-B31054E64B4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  <a:endParaRPr lang="zh-HK" altLang="en-US"/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A52A2A8C-AA87-1056-E0E2-740F4D2FE89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HK" altLang="en-US"/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F36C773E-DF8C-E182-4429-FA659109C8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CBAF57-D626-4B93-A206-266000D33524}" type="datetimeFigureOut">
              <a:rPr lang="zh-HK" altLang="en-US" smtClean="0"/>
              <a:t>11/3/2026</a:t>
            </a:fld>
            <a:endParaRPr lang="zh-HK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FA970B33-38F4-740A-4859-5BC6C3C4B5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8993EA1E-AF35-AF50-2283-3CB0E7B44C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E7E1D-A854-4422-9E4B-72EA0985EBB7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31273748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0947BB3D-086D-AFF9-61AD-575E24CB1B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zh-HK" altLang="en-US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862E70B9-8EAA-1F1E-0021-968FAE763B5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HK" altLang="en-US"/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CD876B1C-82A6-EE05-77F4-BC7A9745E7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CBAF57-D626-4B93-A206-266000D33524}" type="datetimeFigureOut">
              <a:rPr lang="zh-HK" altLang="en-US" smtClean="0"/>
              <a:t>11/3/2026</a:t>
            </a:fld>
            <a:endParaRPr lang="zh-HK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BECCDE55-8B5C-E236-39FA-556680BB57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F7E85686-7015-F36F-8F45-CE4AAABD8B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E7E1D-A854-4422-9E4B-72EA0985EBB7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39524884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DC13E446-7198-BD80-A5BD-34B92D878B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  <a:endParaRPr lang="zh-HK" altLang="en-US"/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B3F78C82-E5DE-3964-58B1-B338665C19B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CBDBBB16-24B6-367F-A25E-74CDAEA166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CBAF57-D626-4B93-A206-266000D33524}" type="datetimeFigureOut">
              <a:rPr lang="zh-HK" altLang="en-US" smtClean="0"/>
              <a:t>11/3/2026</a:t>
            </a:fld>
            <a:endParaRPr lang="zh-HK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C09CA39A-15AD-83AE-4852-90212BBDBF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C88F6615-71A6-1D09-9B46-8F0C3185AF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E7E1D-A854-4422-9E4B-72EA0985EBB7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12084921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102AD8D7-531C-E06C-CA57-6CA230B602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zh-HK" altLang="en-US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7E6C6043-FE98-05B6-15BC-1399B61EF70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HK" altLang="en-US"/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2E09FA7D-B826-5B77-F12F-E83D22A003E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HK" altLang="en-US"/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FEA03342-FD29-5FFE-0A68-82ED861A77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CBAF57-D626-4B93-A206-266000D33524}" type="datetimeFigureOut">
              <a:rPr lang="zh-HK" altLang="en-US" smtClean="0"/>
              <a:t>11/3/2026</a:t>
            </a:fld>
            <a:endParaRPr lang="zh-HK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67EBCE65-3BC9-9FD9-AF40-2C58EC7C5D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008DF3B0-AA6C-6491-7CE1-A80B7E8145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E7E1D-A854-4422-9E4B-72EA0985EBB7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34130769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C6953C17-33C1-D67E-672C-FEDE17282E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zh-HK" altLang="en-US"/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1747FCF4-540C-CC1B-91E8-7AECA92603A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95C3BC29-6D09-648C-C28C-4DCB81EBB64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HK" altLang="en-US"/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738E5F36-0760-181D-58D2-22C6EEA6AE9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>
            <a:extLst>
              <a:ext uri="{FF2B5EF4-FFF2-40B4-BE49-F238E27FC236}">
                <a16:creationId xmlns:a16="http://schemas.microsoft.com/office/drawing/2014/main" id="{5B3E0186-DB48-7257-F7C2-2CC1583BD00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HK" altLang="en-US"/>
          </a:p>
        </p:txBody>
      </p:sp>
      <p:sp>
        <p:nvSpPr>
          <p:cNvPr id="7" name="日期版面配置區 6">
            <a:extLst>
              <a:ext uri="{FF2B5EF4-FFF2-40B4-BE49-F238E27FC236}">
                <a16:creationId xmlns:a16="http://schemas.microsoft.com/office/drawing/2014/main" id="{7B9EA2A5-EA91-D23B-5F3C-955E40403B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CBAF57-D626-4B93-A206-266000D33524}" type="datetimeFigureOut">
              <a:rPr lang="zh-HK" altLang="en-US" smtClean="0"/>
              <a:t>11/3/2026</a:t>
            </a:fld>
            <a:endParaRPr lang="zh-HK" altLang="en-US"/>
          </a:p>
        </p:txBody>
      </p:sp>
      <p:sp>
        <p:nvSpPr>
          <p:cNvPr id="8" name="頁尾版面配置區 7">
            <a:extLst>
              <a:ext uri="{FF2B5EF4-FFF2-40B4-BE49-F238E27FC236}">
                <a16:creationId xmlns:a16="http://schemas.microsoft.com/office/drawing/2014/main" id="{C55D6FC4-7F45-380C-C0FD-741AA4A623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9" name="投影片編號版面配置區 8">
            <a:extLst>
              <a:ext uri="{FF2B5EF4-FFF2-40B4-BE49-F238E27FC236}">
                <a16:creationId xmlns:a16="http://schemas.microsoft.com/office/drawing/2014/main" id="{5A0ED62D-3EE2-4540-1B75-FE4DE9444B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E7E1D-A854-4422-9E4B-72EA0985EBB7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17030740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FEEDB1C1-4FEC-8273-0D2A-36B43125C5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zh-HK" altLang="en-US"/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CEBDF778-00E4-56C3-FF2A-C29EC4EBD5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CBAF57-D626-4B93-A206-266000D33524}" type="datetimeFigureOut">
              <a:rPr lang="zh-HK" altLang="en-US" smtClean="0"/>
              <a:t>11/3/2026</a:t>
            </a:fld>
            <a:endParaRPr lang="zh-HK" alt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F6B61D36-F7B2-475B-FBEC-EE9A0962D7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B3C789EF-5033-B77A-A2CE-8A96EAC741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E7E1D-A854-4422-9E4B-72EA0985EBB7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31174240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>
            <a:extLst>
              <a:ext uri="{FF2B5EF4-FFF2-40B4-BE49-F238E27FC236}">
                <a16:creationId xmlns:a16="http://schemas.microsoft.com/office/drawing/2014/main" id="{DB362DBA-0DD4-423B-FB4F-31E97F734B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CBAF57-D626-4B93-A206-266000D33524}" type="datetimeFigureOut">
              <a:rPr lang="zh-HK" altLang="en-US" smtClean="0"/>
              <a:t>11/3/2026</a:t>
            </a:fld>
            <a:endParaRPr lang="zh-HK" altLang="en-US"/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55364CD4-8F5F-E56A-8835-22331B6BA2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CCFC1BB0-85B1-0881-5D67-D68D8AD70A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E7E1D-A854-4422-9E4B-72EA0985EBB7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28016752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輔助字幕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EE742097-820F-1B34-9B9D-8D7429B3B8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  <a:endParaRPr lang="zh-HK" altLang="en-US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91B14EC8-E7EF-67B8-0023-F01A419AB0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HK" altLang="en-US"/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F5BE686C-B097-B47A-A805-30449FEC637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499FF587-9C10-1C5C-73A5-A51181D31B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CBAF57-D626-4B93-A206-266000D33524}" type="datetimeFigureOut">
              <a:rPr lang="zh-HK" altLang="en-US" smtClean="0"/>
              <a:t>11/3/2026</a:t>
            </a:fld>
            <a:endParaRPr lang="zh-HK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416449B2-7590-BFD7-688C-72EC49EB13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95C12179-3E93-B499-D990-5DF1F8DE33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E7E1D-A854-4422-9E4B-72EA0985EBB7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31562206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輔助字幕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1FED4D70-D753-5F89-BCBA-13EEBF75AF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  <a:endParaRPr lang="zh-HK" altLang="en-US"/>
          </a:p>
        </p:txBody>
      </p:sp>
      <p:sp>
        <p:nvSpPr>
          <p:cNvPr id="3" name="圖片版面配置區 2">
            <a:extLst>
              <a:ext uri="{FF2B5EF4-FFF2-40B4-BE49-F238E27FC236}">
                <a16:creationId xmlns:a16="http://schemas.microsoft.com/office/drawing/2014/main" id="{EC75D773-BCB7-506C-7EAB-3DE1965FB4D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HK" altLang="en-US"/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342035CC-84DD-AF43-89BC-FCF8BE9A5AD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990B5FF9-969B-8905-952C-7DBC1146B1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CBAF57-D626-4B93-A206-266000D33524}" type="datetimeFigureOut">
              <a:rPr lang="zh-HK" altLang="en-US" smtClean="0"/>
              <a:t>11/3/2026</a:t>
            </a:fld>
            <a:endParaRPr lang="zh-HK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577D484D-AF03-6E26-86F2-306CECA23B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BD14300D-757A-03E4-BCBB-BCB7468F7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E7E1D-A854-4422-9E4B-72EA0985EBB7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5652432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>
            <a:extLst>
              <a:ext uri="{FF2B5EF4-FFF2-40B4-BE49-F238E27FC236}">
                <a16:creationId xmlns:a16="http://schemas.microsoft.com/office/drawing/2014/main" id="{82179A31-EA93-5AF9-375C-D59217D6CF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  <a:endParaRPr lang="zh-HK" altLang="en-US"/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E340B5C2-89B6-9246-7F39-CCCE2CB2F53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HK" altLang="en-US"/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D18C2EFF-58D8-E065-CDC8-130ECD83C27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CBAF57-D626-4B93-A206-266000D33524}" type="datetimeFigureOut">
              <a:rPr lang="zh-HK" altLang="en-US" smtClean="0"/>
              <a:t>11/3/2026</a:t>
            </a:fld>
            <a:endParaRPr lang="zh-HK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38B481E7-F16F-35F0-C3DB-030D605E07F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HK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F5469DDB-2052-F791-6A18-A8DC602B448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BE7E1D-A854-4422-9E4B-72EA0985EBB7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29612912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H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21A728F8-1964-457F-9FDE-E2340183C4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5326"/>
          </a:xfrm>
          <a:prstGeom prst="rect">
            <a:avLst/>
          </a:prstGeom>
        </p:spPr>
      </p:pic>
      <p:pic>
        <p:nvPicPr>
          <p:cNvPr id="6" name="圖片 5">
            <a:extLst>
              <a:ext uri="{FF2B5EF4-FFF2-40B4-BE49-F238E27FC236}">
                <a16:creationId xmlns:a16="http://schemas.microsoft.com/office/drawing/2014/main" id="{78B02EC6-E8EF-755B-5626-42DF398BF70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193" b="93722" l="5596" r="92780">
                        <a14:foregroundMark x1="33755" y1="50224" x2="37906" y2="58072"/>
                        <a14:foregroundMark x1="45126" y1="49552" x2="48736" y2="56951"/>
                        <a14:foregroundMark x1="8845" y1="69283" x2="17148" y2="80045"/>
                        <a14:foregroundMark x1="17148" y1="80045" x2="29783" y2="89238"/>
                        <a14:foregroundMark x1="29783" y1="89238" x2="60469" y2="94619"/>
                        <a14:foregroundMark x1="60469" y1="94619" x2="88809" y2="78700"/>
                        <a14:foregroundMark x1="88809" y1="78700" x2="90433" y2="68386"/>
                        <a14:foregroundMark x1="92780" y1="66592" x2="91877" y2="70404"/>
                        <a14:foregroundMark x1="5776" y1="69283" x2="10108" y2="69731"/>
                        <a14:foregroundMark x1="54152" y1="93722" x2="54332" y2="8497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9186" y="-360240"/>
            <a:ext cx="8693120" cy="6998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886609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4EAEAE-2181-F954-9AB6-B82FBBE06B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>
            <a:extLst>
              <a:ext uri="{FF2B5EF4-FFF2-40B4-BE49-F238E27FC236}">
                <a16:creationId xmlns:a16="http://schemas.microsoft.com/office/drawing/2014/main" id="{C630F76E-C240-E713-F5A9-649E7B0020D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圖片 1">
            <a:extLst>
              <a:ext uri="{FF2B5EF4-FFF2-40B4-BE49-F238E27FC236}">
                <a16:creationId xmlns:a16="http://schemas.microsoft.com/office/drawing/2014/main" id="{6161E17C-ACC3-7B1C-B91B-A39F9A5C1D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9950" y="439882"/>
            <a:ext cx="9301641" cy="6068291"/>
          </a:xfrm>
          <a:prstGeom prst="rect">
            <a:avLst/>
          </a:prstGeom>
        </p:spPr>
      </p:pic>
      <p:sp>
        <p:nvSpPr>
          <p:cNvPr id="5" name="文字方塊 4">
            <a:extLst>
              <a:ext uri="{FF2B5EF4-FFF2-40B4-BE49-F238E27FC236}">
                <a16:creationId xmlns:a16="http://schemas.microsoft.com/office/drawing/2014/main" id="{73043B87-892F-205D-0125-848DB1335FA5}"/>
              </a:ext>
            </a:extLst>
          </p:cNvPr>
          <p:cNvSpPr txBox="1"/>
          <p:nvPr/>
        </p:nvSpPr>
        <p:spPr>
          <a:xfrm>
            <a:off x="9777845" y="1391549"/>
            <a:ext cx="617739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HK"/>
            </a:defPPr>
            <a:lvl1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400" b="1" i="0" u="none" strike="noStrike" cap="none" spc="0" normalizeH="0" baseline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</a:defRPr>
            </a:lvl1pPr>
          </a:lstStyle>
          <a:p>
            <a:pPr/>
            <a:r>
              <a:rPr lang="zh-HK" altLang="en-US" dirty="0"/>
              <a:t>凌霄閣</a:t>
            </a:r>
          </a:p>
        </p:txBody>
      </p:sp>
      <p:sp>
        <p:nvSpPr>
          <p:cNvPr id="4" name="文字方塊 3">
            <a:extLst>
              <a:ext uri="{FF2B5EF4-FFF2-40B4-BE49-F238E27FC236}">
                <a16:creationId xmlns:a16="http://schemas.microsoft.com/office/drawing/2014/main" id="{5AC3833D-0283-720B-FAFE-6E765454CCAB}"/>
              </a:ext>
            </a:extLst>
          </p:cNvPr>
          <p:cNvSpPr txBox="1"/>
          <p:nvPr/>
        </p:nvSpPr>
        <p:spPr>
          <a:xfrm>
            <a:off x="9611591" y="95109"/>
            <a:ext cx="2983921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港島</a:t>
            </a:r>
            <a:r>
              <a:rPr kumimoji="0" lang="en-US" altLang="zh-TW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(</a:t>
            </a:r>
            <a:r>
              <a:rPr kumimoji="0" lang="zh-TW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山頂</a:t>
            </a:r>
            <a:r>
              <a:rPr kumimoji="0" lang="en-US" altLang="zh-TW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)</a:t>
            </a:r>
            <a:endParaRPr kumimoji="0" lang="zh-HK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7034367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156C68AB-A4E3-8A7B-7EA0-D2E64C330F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34207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A65BCAA5-C5FC-EC28-F118-42B819761D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pic>
        <p:nvPicPr>
          <p:cNvPr id="5" name="圖片 4">
            <a:extLst>
              <a:ext uri="{FF2B5EF4-FFF2-40B4-BE49-F238E27FC236}">
                <a16:creationId xmlns:a16="http://schemas.microsoft.com/office/drawing/2014/main" id="{68927032-F164-DD88-3BFE-F2EA0B4BA61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23806"/>
          <a:stretch>
            <a:fillRect/>
          </a:stretch>
        </p:blipFill>
        <p:spPr>
          <a:xfrm>
            <a:off x="694789" y="0"/>
            <a:ext cx="7223083" cy="6858000"/>
          </a:xfrm>
          <a:prstGeom prst="rect">
            <a:avLst/>
          </a:prstGeom>
        </p:spPr>
      </p:pic>
      <p:sp>
        <p:nvSpPr>
          <p:cNvPr id="6" name="文字方塊 5">
            <a:extLst>
              <a:ext uri="{FF2B5EF4-FFF2-40B4-BE49-F238E27FC236}">
                <a16:creationId xmlns:a16="http://schemas.microsoft.com/office/drawing/2014/main" id="{C47FFDE5-B50E-622B-EF8E-FDD7DA5FF012}"/>
              </a:ext>
            </a:extLst>
          </p:cNvPr>
          <p:cNvSpPr txBox="1"/>
          <p:nvPr/>
        </p:nvSpPr>
        <p:spPr>
          <a:xfrm>
            <a:off x="7917873" y="2591264"/>
            <a:ext cx="4152868" cy="24314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HK" altLang="en-US" sz="7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天壇大佛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HK" altLang="en-US" sz="7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8" name="文字方塊 7">
            <a:extLst>
              <a:ext uri="{FF2B5EF4-FFF2-40B4-BE49-F238E27FC236}">
                <a16:creationId xmlns:a16="http://schemas.microsoft.com/office/drawing/2014/main" id="{68E0D990-CEC8-CD6A-9B4B-A537F17F76CE}"/>
              </a:ext>
            </a:extLst>
          </p:cNvPr>
          <p:cNvSpPr txBox="1"/>
          <p:nvPr/>
        </p:nvSpPr>
        <p:spPr>
          <a:xfrm>
            <a:off x="8901513" y="235898"/>
            <a:ext cx="2860158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新界</a:t>
            </a:r>
            <a:r>
              <a:rPr kumimoji="0" lang="en-US" altLang="zh-TW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(</a:t>
            </a:r>
            <a:r>
              <a:rPr kumimoji="0" lang="zh-HK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大嶼山</a:t>
            </a:r>
            <a:r>
              <a:rPr kumimoji="0" lang="en-US" altLang="zh-HK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)</a:t>
            </a:r>
            <a:endParaRPr kumimoji="0" lang="zh-HK" altLang="en-US" sz="32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標楷體" panose="03000509000000000000" pitchFamily="65" charset="-120"/>
              <a:ea typeface="標楷體" panose="03000509000000000000" pitchFamily="65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096842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4BA606-9DDC-D4E1-004D-45493C6A52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492E9F60-C39D-3F91-9282-E08FC7078D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pic>
        <p:nvPicPr>
          <p:cNvPr id="2" name="圖片 1">
            <a:extLst>
              <a:ext uri="{FF2B5EF4-FFF2-40B4-BE49-F238E27FC236}">
                <a16:creationId xmlns:a16="http://schemas.microsoft.com/office/drawing/2014/main" id="{3C585EB3-B9D0-A113-1D96-0DDF2E7BF66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2523" y="0"/>
            <a:ext cx="8275898" cy="6858000"/>
          </a:xfrm>
          <a:prstGeom prst="rect">
            <a:avLst/>
          </a:prstGeom>
        </p:spPr>
      </p:pic>
      <p:sp>
        <p:nvSpPr>
          <p:cNvPr id="5" name="文字方塊 4">
            <a:extLst>
              <a:ext uri="{FF2B5EF4-FFF2-40B4-BE49-F238E27FC236}">
                <a16:creationId xmlns:a16="http://schemas.microsoft.com/office/drawing/2014/main" id="{FDB77E08-2A08-1142-B598-833EF40E5B31}"/>
              </a:ext>
            </a:extLst>
          </p:cNvPr>
          <p:cNvSpPr txBox="1"/>
          <p:nvPr/>
        </p:nvSpPr>
        <p:spPr>
          <a:xfrm>
            <a:off x="8406649" y="2589000"/>
            <a:ext cx="3899651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HK" altLang="en-US" sz="8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昂坪</a:t>
            </a:r>
            <a:r>
              <a:rPr kumimoji="0" lang="en-US" altLang="zh-HK" sz="8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360</a:t>
            </a:r>
            <a:endParaRPr kumimoji="0" lang="zh-HK" altLang="en-US" sz="8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標楷體" panose="03000509000000000000" pitchFamily="65" charset="-120"/>
              <a:ea typeface="標楷體" panose="03000509000000000000" pitchFamily="65" charset="-120"/>
              <a:cs typeface="+mn-cs"/>
            </a:endParaRPr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40699E9E-8EF3-7FBC-6549-91B47A4108F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29172" y="240043"/>
            <a:ext cx="3462828" cy="12863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59109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B9EB91-7F97-536E-80CE-6354D24857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50F9CE3D-60A0-39CC-FC0B-6FD6C4E343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pic>
        <p:nvPicPr>
          <p:cNvPr id="2" name="圖片 1">
            <a:extLst>
              <a:ext uri="{FF2B5EF4-FFF2-40B4-BE49-F238E27FC236}">
                <a16:creationId xmlns:a16="http://schemas.microsoft.com/office/drawing/2014/main" id="{D49AD0E5-BF8B-0943-C76B-C6F54F43A75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0948" y="0"/>
            <a:ext cx="8853054" cy="6858000"/>
          </a:xfrm>
          <a:prstGeom prst="rect">
            <a:avLst/>
          </a:prstGeom>
        </p:spPr>
      </p:pic>
      <p:sp>
        <p:nvSpPr>
          <p:cNvPr id="3" name="文字方塊 2">
            <a:extLst>
              <a:ext uri="{FF2B5EF4-FFF2-40B4-BE49-F238E27FC236}">
                <a16:creationId xmlns:a16="http://schemas.microsoft.com/office/drawing/2014/main" id="{0F963589-FAEF-CAE3-6C19-3A731E4ABEA1}"/>
              </a:ext>
            </a:extLst>
          </p:cNvPr>
          <p:cNvSpPr txBox="1"/>
          <p:nvPr/>
        </p:nvSpPr>
        <p:spPr>
          <a:xfrm>
            <a:off x="6774873" y="1302793"/>
            <a:ext cx="5753083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香港文化博物館</a:t>
            </a:r>
            <a:endParaRPr kumimoji="0" lang="zh-HK" altLang="en-US" sz="6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標楷體" panose="03000509000000000000" pitchFamily="65" charset="-120"/>
              <a:ea typeface="標楷體" panose="03000509000000000000" pitchFamily="65" charset="-120"/>
              <a:cs typeface="+mn-cs"/>
            </a:endParaRPr>
          </a:p>
        </p:txBody>
      </p:sp>
      <p:sp>
        <p:nvSpPr>
          <p:cNvPr id="5" name="文字方塊 4">
            <a:extLst>
              <a:ext uri="{FF2B5EF4-FFF2-40B4-BE49-F238E27FC236}">
                <a16:creationId xmlns:a16="http://schemas.microsoft.com/office/drawing/2014/main" id="{7393ED1E-23DA-8F30-3370-D0B7815E2823}"/>
              </a:ext>
            </a:extLst>
          </p:cNvPr>
          <p:cNvSpPr txBox="1"/>
          <p:nvPr/>
        </p:nvSpPr>
        <p:spPr>
          <a:xfrm>
            <a:off x="8901513" y="235898"/>
            <a:ext cx="2860158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新界</a:t>
            </a:r>
            <a:r>
              <a:rPr kumimoji="0" lang="en-US" altLang="zh-TW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(</a:t>
            </a:r>
            <a:r>
              <a:rPr kumimoji="0" lang="zh-TW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沙田</a:t>
            </a:r>
            <a:r>
              <a:rPr kumimoji="0" lang="en-US" altLang="zh-HK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)</a:t>
            </a:r>
            <a:endParaRPr kumimoji="0" lang="zh-HK" altLang="en-US" sz="32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標楷體" panose="03000509000000000000" pitchFamily="65" charset="-120"/>
              <a:ea typeface="標楷體" panose="03000509000000000000" pitchFamily="65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365821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6940EF-9604-AD0E-D30D-35B44834A3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>
            <a:extLst>
              <a:ext uri="{FF2B5EF4-FFF2-40B4-BE49-F238E27FC236}">
                <a16:creationId xmlns:a16="http://schemas.microsoft.com/office/drawing/2014/main" id="{16BA8F2C-7660-459A-9F32-F67FA27B743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圖片 7">
            <a:extLst>
              <a:ext uri="{FF2B5EF4-FFF2-40B4-BE49-F238E27FC236}">
                <a16:creationId xmlns:a16="http://schemas.microsoft.com/office/drawing/2014/main" id="{91172F1E-05B7-E343-75D9-83967D881F4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31648"/>
          <a:stretch>
            <a:fillRect/>
          </a:stretch>
        </p:blipFill>
        <p:spPr>
          <a:xfrm>
            <a:off x="377506" y="2208"/>
            <a:ext cx="8662585" cy="6855792"/>
          </a:xfrm>
          <a:prstGeom prst="rect">
            <a:avLst/>
          </a:prstGeom>
        </p:spPr>
      </p:pic>
      <p:sp>
        <p:nvSpPr>
          <p:cNvPr id="9" name="文字方塊 8">
            <a:extLst>
              <a:ext uri="{FF2B5EF4-FFF2-40B4-BE49-F238E27FC236}">
                <a16:creationId xmlns:a16="http://schemas.microsoft.com/office/drawing/2014/main" id="{51C0AAE0-8408-2EDF-03AF-00C5F2B9CFCF}"/>
              </a:ext>
            </a:extLst>
          </p:cNvPr>
          <p:cNvSpPr txBox="1"/>
          <p:nvPr/>
        </p:nvSpPr>
        <p:spPr>
          <a:xfrm>
            <a:off x="8954336" y="2275474"/>
            <a:ext cx="444730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8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太空館</a:t>
            </a:r>
            <a:endParaRPr kumimoji="0" lang="zh-HK" altLang="en-US" sz="8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標楷體" panose="03000509000000000000" pitchFamily="65" charset="-120"/>
              <a:ea typeface="標楷體" panose="03000509000000000000" pitchFamily="65" charset="-120"/>
              <a:cs typeface="+mn-cs"/>
            </a:endParaRPr>
          </a:p>
        </p:txBody>
      </p:sp>
      <p:sp>
        <p:nvSpPr>
          <p:cNvPr id="2" name="文字方塊 1">
            <a:extLst>
              <a:ext uri="{FF2B5EF4-FFF2-40B4-BE49-F238E27FC236}">
                <a16:creationId xmlns:a16="http://schemas.microsoft.com/office/drawing/2014/main" id="{914561B3-FD6B-39D6-5A0F-1654D894F3E8}"/>
              </a:ext>
            </a:extLst>
          </p:cNvPr>
          <p:cNvSpPr txBox="1"/>
          <p:nvPr/>
        </p:nvSpPr>
        <p:spPr>
          <a:xfrm>
            <a:off x="9185966" y="140165"/>
            <a:ext cx="2860158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九龍</a:t>
            </a:r>
            <a:r>
              <a:rPr kumimoji="0" lang="en-US" altLang="zh-TW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(</a:t>
            </a:r>
            <a:r>
              <a:rPr kumimoji="0" lang="zh-TW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尖沙咀</a:t>
            </a:r>
            <a:r>
              <a:rPr kumimoji="0" lang="en-US" altLang="zh-HK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)</a:t>
            </a:r>
            <a:endParaRPr kumimoji="0" lang="zh-HK" altLang="en-US" sz="32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標楷體" panose="03000509000000000000" pitchFamily="65" charset="-120"/>
              <a:ea typeface="標楷體" panose="03000509000000000000" pitchFamily="65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309243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1AD8A093-0702-B234-7879-A78F6674FF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圖片 4">
            <a:extLst>
              <a:ext uri="{FF2B5EF4-FFF2-40B4-BE49-F238E27FC236}">
                <a16:creationId xmlns:a16="http://schemas.microsoft.com/office/drawing/2014/main" id="{C317418C-09C1-D51A-6C4E-89829C4A197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5902" r="17609"/>
          <a:stretch>
            <a:fillRect/>
          </a:stretch>
        </p:blipFill>
        <p:spPr>
          <a:xfrm>
            <a:off x="311727" y="-41563"/>
            <a:ext cx="8790709" cy="6899564"/>
          </a:xfrm>
          <a:prstGeom prst="rect">
            <a:avLst/>
          </a:prstGeom>
        </p:spPr>
      </p:pic>
      <p:pic>
        <p:nvPicPr>
          <p:cNvPr id="6" name="圖片 5">
            <a:extLst>
              <a:ext uri="{FF2B5EF4-FFF2-40B4-BE49-F238E27FC236}">
                <a16:creationId xmlns:a16="http://schemas.microsoft.com/office/drawing/2014/main" id="{5790953A-3307-D12D-1210-28F7C08B353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87622" y="-41564"/>
            <a:ext cx="3462828" cy="1286367"/>
          </a:xfrm>
          <a:prstGeom prst="rect">
            <a:avLst/>
          </a:prstGeom>
        </p:spPr>
      </p:pic>
      <p:sp>
        <p:nvSpPr>
          <p:cNvPr id="8" name="文字方塊 7">
            <a:extLst>
              <a:ext uri="{FF2B5EF4-FFF2-40B4-BE49-F238E27FC236}">
                <a16:creationId xmlns:a16="http://schemas.microsoft.com/office/drawing/2014/main" id="{A03228E2-8B20-58D4-86B9-51414C67041C}"/>
              </a:ext>
            </a:extLst>
          </p:cNvPr>
          <p:cNvSpPr txBox="1"/>
          <p:nvPr/>
        </p:nvSpPr>
        <p:spPr>
          <a:xfrm>
            <a:off x="7108384" y="1289055"/>
            <a:ext cx="6177394" cy="92333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5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前九廣</a:t>
            </a:r>
            <a:r>
              <a:rPr kumimoji="0" lang="zh-TW" altLang="en-US" sz="5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鐵路鐘樓</a:t>
            </a:r>
            <a:endParaRPr kumimoji="0" lang="zh-HK" altLang="en-US" sz="5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標楷體" panose="03000509000000000000" pitchFamily="65" charset="-120"/>
              <a:ea typeface="標楷體" panose="03000509000000000000" pitchFamily="65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737397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A77F40-8268-7D3D-6BAC-92DB390443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>
            <a:extLst>
              <a:ext uri="{FF2B5EF4-FFF2-40B4-BE49-F238E27FC236}">
                <a16:creationId xmlns:a16="http://schemas.microsoft.com/office/drawing/2014/main" id="{4891DBCA-6C30-5B4C-E73B-E7C69162AF3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圖片 1">
            <a:extLst>
              <a:ext uri="{FF2B5EF4-FFF2-40B4-BE49-F238E27FC236}">
                <a16:creationId xmlns:a16="http://schemas.microsoft.com/office/drawing/2014/main" id="{104B8E38-9BDB-5B52-A43F-76F3ECF7EC8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8467" r="1949"/>
          <a:stretch>
            <a:fillRect/>
          </a:stretch>
        </p:blipFill>
        <p:spPr>
          <a:xfrm>
            <a:off x="342900" y="21493"/>
            <a:ext cx="9829801" cy="6858000"/>
          </a:xfrm>
          <a:prstGeom prst="rect">
            <a:avLst/>
          </a:prstGeom>
        </p:spPr>
      </p:pic>
      <p:sp>
        <p:nvSpPr>
          <p:cNvPr id="3" name="文字方塊 2">
            <a:extLst>
              <a:ext uri="{FF2B5EF4-FFF2-40B4-BE49-F238E27FC236}">
                <a16:creationId xmlns:a16="http://schemas.microsoft.com/office/drawing/2014/main" id="{FF23ABEB-46F6-1904-008C-F841A2E58038}"/>
              </a:ext>
            </a:extLst>
          </p:cNvPr>
          <p:cNvSpPr txBox="1"/>
          <p:nvPr/>
        </p:nvSpPr>
        <p:spPr>
          <a:xfrm>
            <a:off x="8650264" y="852126"/>
            <a:ext cx="4655128" cy="110799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6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維港夜景</a:t>
            </a:r>
            <a:endParaRPr kumimoji="0" lang="zh-HK" altLang="en-US" sz="6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標楷體" panose="03000509000000000000" pitchFamily="65" charset="-120"/>
              <a:ea typeface="標楷體" panose="03000509000000000000" pitchFamily="65" charset="-120"/>
              <a:cs typeface="+mn-cs"/>
            </a:endParaRPr>
          </a:p>
        </p:txBody>
      </p:sp>
      <p:sp>
        <p:nvSpPr>
          <p:cNvPr id="11" name="文字方塊 10">
            <a:extLst>
              <a:ext uri="{FF2B5EF4-FFF2-40B4-BE49-F238E27FC236}">
                <a16:creationId xmlns:a16="http://schemas.microsoft.com/office/drawing/2014/main" id="{F1BD81CB-5F3D-3EED-D208-19471E45E1DE}"/>
              </a:ext>
            </a:extLst>
          </p:cNvPr>
          <p:cNvSpPr txBox="1"/>
          <p:nvPr/>
        </p:nvSpPr>
        <p:spPr>
          <a:xfrm>
            <a:off x="9208079" y="21493"/>
            <a:ext cx="2983921" cy="83099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九龍</a:t>
            </a:r>
            <a:r>
              <a:rPr kumimoji="0" lang="en-US" altLang="zh-TW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(</a:t>
            </a:r>
            <a:r>
              <a:rPr kumimoji="0" lang="zh-TW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尖沙咀</a:t>
            </a:r>
            <a:r>
              <a:rPr kumimoji="0" lang="en-US" altLang="zh-TW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)</a:t>
            </a:r>
            <a:endParaRPr kumimoji="0" lang="zh-HK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750830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F5BB60A0-FC07-B42F-B97F-A068913BE7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550" y="1"/>
            <a:ext cx="12192000" cy="6857999"/>
          </a:xfrm>
          <a:prstGeom prst="rect">
            <a:avLst/>
          </a:prstGeom>
        </p:spPr>
      </p:pic>
      <p:pic>
        <p:nvPicPr>
          <p:cNvPr id="5" name="圖片 4">
            <a:extLst>
              <a:ext uri="{FF2B5EF4-FFF2-40B4-BE49-F238E27FC236}">
                <a16:creationId xmlns:a16="http://schemas.microsoft.com/office/drawing/2014/main" id="{08DE46B1-D70F-D1D6-C63F-4D6DE5E52F0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8744" r="3557"/>
          <a:stretch>
            <a:fillRect/>
          </a:stretch>
        </p:blipFill>
        <p:spPr>
          <a:xfrm>
            <a:off x="342900" y="-13990"/>
            <a:ext cx="9019309" cy="6857999"/>
          </a:xfrm>
          <a:prstGeom prst="rect">
            <a:avLst/>
          </a:prstGeom>
        </p:spPr>
      </p:pic>
      <p:sp>
        <p:nvSpPr>
          <p:cNvPr id="6" name="文字方塊 5">
            <a:extLst>
              <a:ext uri="{FF2B5EF4-FFF2-40B4-BE49-F238E27FC236}">
                <a16:creationId xmlns:a16="http://schemas.microsoft.com/office/drawing/2014/main" id="{9DFFE408-6401-E36A-BEC6-8F8E0D638E79}"/>
              </a:ext>
            </a:extLst>
          </p:cNvPr>
          <p:cNvSpPr txBox="1"/>
          <p:nvPr/>
        </p:nvSpPr>
        <p:spPr>
          <a:xfrm>
            <a:off x="8436620" y="1040817"/>
            <a:ext cx="4222173" cy="147732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7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海洋公園</a:t>
            </a:r>
            <a:endParaRPr kumimoji="0" lang="zh-HK" altLang="en-US" sz="7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標楷體" panose="03000509000000000000" pitchFamily="65" charset="-120"/>
              <a:ea typeface="標楷體" panose="03000509000000000000" pitchFamily="65" charset="-12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HK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7" name="文字方塊 6">
            <a:extLst>
              <a:ext uri="{FF2B5EF4-FFF2-40B4-BE49-F238E27FC236}">
                <a16:creationId xmlns:a16="http://schemas.microsoft.com/office/drawing/2014/main" id="{C4F04169-B981-AD29-9C87-ACCA765E967D}"/>
              </a:ext>
            </a:extLst>
          </p:cNvPr>
          <p:cNvSpPr txBox="1"/>
          <p:nvPr/>
        </p:nvSpPr>
        <p:spPr>
          <a:xfrm>
            <a:off x="9262629" y="34773"/>
            <a:ext cx="2983921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港島</a:t>
            </a:r>
            <a:r>
              <a:rPr kumimoji="0" lang="en-US" altLang="zh-TW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(</a:t>
            </a:r>
            <a:r>
              <a:rPr kumimoji="0" lang="zh-TW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黃竹坑</a:t>
            </a:r>
            <a:r>
              <a:rPr kumimoji="0" lang="en-US" altLang="zh-TW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)</a:t>
            </a:r>
            <a:endParaRPr kumimoji="0" lang="zh-HK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899433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E1EDA8-F756-4332-F33F-0DFBE091D2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7B64634F-2EC8-30D1-44A7-CC28D92BD93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21" y="0"/>
            <a:ext cx="12192000" cy="6858000"/>
          </a:xfrm>
          <a:prstGeom prst="rect">
            <a:avLst/>
          </a:prstGeom>
        </p:spPr>
      </p:pic>
      <p:pic>
        <p:nvPicPr>
          <p:cNvPr id="2" name="圖片 1">
            <a:extLst>
              <a:ext uri="{FF2B5EF4-FFF2-40B4-BE49-F238E27FC236}">
                <a16:creationId xmlns:a16="http://schemas.microsoft.com/office/drawing/2014/main" id="{F3FC6AAB-2096-A66D-C5E1-A4DEB931726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5629" r="10530"/>
          <a:stretch>
            <a:fillRect/>
          </a:stretch>
        </p:blipFill>
        <p:spPr>
          <a:xfrm>
            <a:off x="362667" y="0"/>
            <a:ext cx="7596080" cy="6858000"/>
          </a:xfrm>
          <a:prstGeom prst="rect">
            <a:avLst/>
          </a:prstGeom>
        </p:spPr>
      </p:pic>
      <p:sp>
        <p:nvSpPr>
          <p:cNvPr id="7" name="文字方塊 6">
            <a:extLst>
              <a:ext uri="{FF2B5EF4-FFF2-40B4-BE49-F238E27FC236}">
                <a16:creationId xmlns:a16="http://schemas.microsoft.com/office/drawing/2014/main" id="{C16BE236-ADB3-7554-579C-E9935CACE3C0}"/>
              </a:ext>
            </a:extLst>
          </p:cNvPr>
          <p:cNvSpPr txBox="1"/>
          <p:nvPr/>
        </p:nvSpPr>
        <p:spPr>
          <a:xfrm>
            <a:off x="9258300" y="349827"/>
            <a:ext cx="2983921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港島</a:t>
            </a:r>
            <a:r>
              <a:rPr kumimoji="0" lang="en-US" altLang="zh-TW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(</a:t>
            </a:r>
            <a:r>
              <a:rPr kumimoji="0" lang="zh-TW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灣仔</a:t>
            </a:r>
            <a:r>
              <a:rPr kumimoji="0" lang="en-US" altLang="zh-TW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)</a:t>
            </a:r>
            <a:endParaRPr kumimoji="0" lang="zh-HK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B406EBAA-D725-E05D-5DFA-05B1432EB687}"/>
              </a:ext>
            </a:extLst>
          </p:cNvPr>
          <p:cNvSpPr/>
          <p:nvPr/>
        </p:nvSpPr>
        <p:spPr>
          <a:xfrm>
            <a:off x="7828696" y="1180824"/>
            <a:ext cx="4413525" cy="149469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sz="66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金紫荊廣場</a:t>
            </a:r>
            <a:endParaRPr lang="zh-HK" altLang="en-US" sz="66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6725572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460</TotalTime>
  <Words>66</Words>
  <Application>Microsoft Office PowerPoint</Application>
  <PresentationFormat>寬螢幕</PresentationFormat>
  <Paragraphs>16</Paragraphs>
  <Slides>11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4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11</vt:i4>
      </vt:variant>
    </vt:vector>
  </HeadingPairs>
  <TitlesOfParts>
    <vt:vector size="16" baseType="lpstr">
      <vt:lpstr>標楷體</vt:lpstr>
      <vt:lpstr>Arial</vt:lpstr>
      <vt:lpstr>Calibri</vt:lpstr>
      <vt:lpstr>Calibri Light</vt:lpstr>
      <vt:lpstr>Office 佈景主題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GPNC-23T4</dc:creator>
  <cp:lastModifiedBy>GPNC-23T4</cp:lastModifiedBy>
  <cp:revision>15</cp:revision>
  <dcterms:created xsi:type="dcterms:W3CDTF">2026-03-11T01:40:11Z</dcterms:created>
  <dcterms:modified xsi:type="dcterms:W3CDTF">2026-03-11T09:21:06Z</dcterms:modified>
</cp:coreProperties>
</file>