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FC3876-D23F-8C36-2192-13F66A48F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1369B8D-84DC-0C67-6506-34F6E291D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A9651C-3BE9-60F8-3E25-F99AA07C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4A7A4C-1AF0-E6B0-F264-96C44C6B4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00DF5D-DC39-4326-AAD8-337AADCB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5363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BE0C79-5C35-4932-E6B0-1CD213B15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5E77726-CEA5-EF0E-B74A-67C5F119F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779D41-B87C-7B6A-BAB4-F47E29460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E58748-8953-22D5-F328-2296D1FF1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D40974-5106-27AD-EE4C-3CDAF8CC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10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96B8BF6-8A82-9CED-9A68-DBE44AE4D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B13C67F-DCCF-5FA4-10B4-7D91A623B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1839227-54B5-9113-7C11-35FBF2E2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5988B3-25DE-DD04-1DA8-EB51400A4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8FF0E1-F2D0-D099-1311-CBF2947F9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4081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EF446F-21FB-7273-4F32-0D238A5E6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EA331B-78D6-5C93-66BA-FD202C8FD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77DBC2-5F5C-877C-D789-4E05E7FDA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E7A8B0-75AD-57C9-F048-16DAAE3B7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FE5536-5042-7775-23FE-B71FD96B7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3250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58E9DD-DD68-562B-9332-5EB9174A2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620AAE9-B744-4482-FCB3-6099215CE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991373-5F98-1055-B196-E62E5606F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306B03-4028-C854-D66D-5B5A1871D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5E02E7B-AC7C-ADDA-684C-B8DCE6802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6197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1884D5-7C16-4658-A095-720AB22F0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D7F7C7-6FDE-867F-6F52-2B54229BD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C1DF4FC-E6D8-9BD0-67E5-89E33F40A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650499A-CE29-5C56-483A-36CD5D3E3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BB1FAD7-8045-29E3-CAED-7787EF96B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4DE7D4B-F513-119E-E72A-D262E23F7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8704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34D313-D22D-F57C-A338-EAA176E6B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525689B-F409-C124-B531-1A5EF2D43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333DE24-E05B-97BD-837F-2C961499C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95B845A-68DF-1041-9FA6-8DB20355B8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394F975-AB95-2E03-0ADB-799F8B9C5D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E84C756-5354-C279-C9A7-F6327280B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DF9F8A6-397C-07CE-E1D5-1BEB894B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044D233-0CCF-3364-F025-5E3849D14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71525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2E3C2A-2520-7DDE-911F-617AD37C1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B30CC25-3894-6AB5-DE2B-B55C33C38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5EA35C3-0220-085D-F628-616C9ADC2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9F9CA30-0C9F-9329-25EA-9CFD2F00F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0498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8D59560-208F-7B76-7F74-7D9980A2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055D92C-4F24-2BDD-71D4-456B81B03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BA1E053-3740-C4A3-3716-9EC36C930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4537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0B8A66-F6E7-7959-1888-3F6D9FF28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FE00BE-0B79-CDC3-E0FC-61F4AE962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431699B-FA09-35C0-841D-080FAAF30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06338C8-3B5B-5B58-62E1-BF3A40783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0EA7F28-3E89-1E44-5260-4C25FB69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76D6EE2-C26E-5364-D478-B3A5A6A27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9140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F80B58-865F-4D87-7683-12E4438D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1E64041-CD2E-B3E4-EFB3-05445A50C7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D9D1BF9-02DF-5FA3-C63D-48426FA8B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8CCDF7F-2799-4025-29C1-BD83F62E0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AAA431-D382-D844-DB97-343AC92BC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E46A46E-B349-699E-4DB8-C681E26CC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7451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490B69C-BAED-FA84-3308-09F75AB2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6C99251-1B68-5BF5-0F24-30CF40B7D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662EA57-FD14-CE9A-93D7-0C642AB641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DD39E1F-29D1-466A-43E6-E02726569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232FF0-DF6D-03EE-1812-FA6C49CC53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8548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背景圖片，高清圖庫，桌布素材免費下載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害怕卡通高清图片素材库-新图网">
            <a:extLst>
              <a:ext uri="{FF2B5EF4-FFF2-40B4-BE49-F238E27FC236}">
                <a16:creationId xmlns:a16="http://schemas.microsoft.com/office/drawing/2014/main" id="{DB2ED189-31A3-E550-1284-20585EFAD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58" y="238076"/>
            <a:ext cx="6472160" cy="647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E211495-C86B-C6D4-71B6-5EE07BBC0CC0}"/>
              </a:ext>
            </a:extLst>
          </p:cNvPr>
          <p:cNvSpPr txBox="1"/>
          <p:nvPr/>
        </p:nvSpPr>
        <p:spPr>
          <a:xfrm>
            <a:off x="7855509" y="2181144"/>
            <a:ext cx="30249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害怕</a:t>
            </a:r>
            <a:endParaRPr lang="zh-HK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3643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32A55-3F5D-CBEF-2FE6-CA09DAB7B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背景圖片，高清圖庫，桌布素材免費下載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卡通手绘儿童小孩生病发烧素材图片免费下载_PNG素材_编号zq9iq4jgm_图精灵">
            <a:extLst>
              <a:ext uri="{FF2B5EF4-FFF2-40B4-BE49-F238E27FC236}">
                <a16:creationId xmlns:a16="http://schemas.microsoft.com/office/drawing/2014/main" id="{654DE8D7-DF86-EB7B-D037-CEDFCD5374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" t="6666" r="3680" b="3750"/>
          <a:stretch>
            <a:fillRect/>
          </a:stretch>
        </p:blipFill>
        <p:spPr bwMode="auto">
          <a:xfrm>
            <a:off x="2413807" y="714375"/>
            <a:ext cx="6343650" cy="6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9C69CD93-6493-1E80-FBF4-8A58D0AACFC8}"/>
              </a:ext>
            </a:extLst>
          </p:cNvPr>
          <p:cNvSpPr txBox="1"/>
          <p:nvPr/>
        </p:nvSpPr>
        <p:spPr>
          <a:xfrm>
            <a:off x="8668734" y="2413177"/>
            <a:ext cx="30249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生病</a:t>
            </a:r>
            <a:endParaRPr lang="zh-HK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8600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</Words>
  <Application>Microsoft Office PowerPoint</Application>
  <PresentationFormat>寬螢幕</PresentationFormat>
  <Paragraphs>2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新細明體</vt:lpstr>
      <vt:lpstr>標楷體</vt:lpstr>
      <vt:lpstr>Arial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Archibald Augustine</dc:creator>
  <cp:lastModifiedBy>User</cp:lastModifiedBy>
  <cp:revision>11</cp:revision>
  <dcterms:created xsi:type="dcterms:W3CDTF">2025-10-08T13:59:56Z</dcterms:created>
  <dcterms:modified xsi:type="dcterms:W3CDTF">2026-02-25T08:05:39Z</dcterms:modified>
</cp:coreProperties>
</file>