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84" r:id="rId11"/>
    <p:sldId id="282" r:id="rId12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7" autoAdjust="0"/>
    <p:restoredTop sz="94660"/>
  </p:normalViewPr>
  <p:slideViewPr>
    <p:cSldViewPr snapToGrid="0">
      <p:cViewPr varScale="1">
        <p:scale>
          <a:sx n="72" d="100"/>
          <a:sy n="72" d="100"/>
        </p:scale>
        <p:origin x="251" y="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1CC20-18A2-4D31-9A04-0761AA0DAC22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C1D06-E37E-4AAC-A024-B9D0478FA9A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62310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0DC7FF-1FE5-492C-1742-74C00EA8A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E9F8646-275A-DAA8-57E5-E8F7AAAD6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A59051-FE25-2F6D-A1F6-DC5861FA6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2411E2-B4F8-6DDB-4B19-529FE4ED0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406ACD-5E4F-E6FB-821E-3F7C72118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0691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08D3D9-0E2C-9CC7-33B4-A19196DB9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24E0638-EDB9-DF41-1F12-59BA04FC7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A65925-1FD0-A150-1065-5AB1E0EE1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8AB5B3-BF0B-BF05-E1EA-B171571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452B34-503B-4548-75E8-D1113611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6487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B980331-5775-C8E6-D11B-3949497D0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035D365-D7E8-7FA0-D8D5-251EE7205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498E148-5946-0824-C4A9-5517F32C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FD58B23-0E0B-8574-AC28-198F2FA6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D7AFE4-7C8F-EADA-D49C-D35281A4F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15606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327FC0-77D1-AC92-A06A-CFADE644F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96F64E-DF37-6036-B008-FA32CCC26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3FFFFD-1C06-E0C9-2F06-EED741BBD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26DB07-5E83-69DB-9F99-D4852D06D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16695D-E8E2-6E0A-D6A1-27250761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8836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EFB3F6-1D17-6CF8-4C59-6404D9496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5B0080C-DCBE-9BB9-4F3C-CEF07D34F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C84A5F-4373-1D9E-45CC-F9159BCE1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EF7E669-7C01-2631-AA56-28C5D203D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137629-0CA5-A51F-7E1F-B3D254C94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6446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7585EC-A13C-8E02-6F72-1F3340F9F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9F4553-2B36-5362-83BB-559ACB4C7A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DDFC2A4-FD72-D3DD-FAA1-7DCAB45B94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E35E505-FA9B-AFA1-C43C-B79EC68AB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23972DA-CE72-E2B6-0C14-58D208F9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28127FE-C9D1-F105-A086-51737587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6828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A15F71-6F7E-2D3F-9F40-3E897084F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5C2016B-3630-576D-1B3D-854DC2EE6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2947C8-F174-7505-DC62-B32913C26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E079C3A-6A4C-D57D-3AD3-F207B8166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063B822-2A1B-D6A2-E772-3C1B4C3B3C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4022963-AE39-FB68-6CC6-ABA5F995D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0E45ABF-D5E4-2BA5-1BAF-3F79B8F6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9F4C6B0-D063-96D2-F210-683CCC810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02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FC293D-BBF2-D648-8195-D20A364A8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02E7150-38E4-702A-68B2-852AF42B5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4ACC6FA-3C0D-BFA5-6992-B94C1D5D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202A88D-118E-1ED4-78E7-F0CE34ADB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1838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422AB77-8333-C8EA-5F96-F4660A9B9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292FF87-AB6A-FF17-61C6-7D20A301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C04F9C-6162-B8D7-8096-EB5C4B1C4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4242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39E1C3-4EB9-4F3C-DBE6-75AB0324C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B86D3C-4ACD-439C-0DC8-6E4B40742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859BE-1C0F-F5FE-0E7F-E2AD4548E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3A222E-51F9-758B-0C7A-A235B84DB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168C86E-917C-7B39-4B70-4C3E6A08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66AA29B-DB6D-E99F-B083-4CF36C73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670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6DAD52-4E48-0839-DBCC-F6C1CDB0F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0234BF5-A455-CAB9-8691-5F800B5857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3C59E8B-AC4C-E1CF-8234-1CEDF5A16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43C7B99-8A82-D067-54E9-CCB1EF7D6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E256A9B-3B46-682E-FD25-0878519F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E2C066B-F152-0751-4F0F-ACAC3F564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9235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313D382-5EA4-6735-0958-602DF9B28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C533990-761A-7CFD-02FC-E3E11F745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14C964-8A6A-37B4-A6FD-94E37D8C7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42A429-02ED-4E0F-AF27-78C5DAFB5727}" type="datetimeFigureOut">
              <a:rPr lang="zh-HK" altLang="en-US" smtClean="0"/>
              <a:t>15/4/2026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092992-9BC1-4691-C204-D5470F486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C5E5B7-D644-3867-17A4-863B03690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91D4AB-900C-4C65-918D-5A2D8527680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4569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235EDB-8976-16E8-D2D2-CF4C1890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圖解, 樹狀 的圖片&#10;&#10;AI 產生的內容可能不正確。">
            <a:extLst>
              <a:ext uri="{FF2B5EF4-FFF2-40B4-BE49-F238E27FC236}">
                <a16:creationId xmlns:a16="http://schemas.microsoft.com/office/drawing/2014/main" id="{63786E53-367C-2AD1-AA02-45A069D60D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1" r="-41"/>
          <a:stretch>
            <a:fillRect/>
          </a:stretch>
        </p:blipFill>
        <p:spPr>
          <a:xfrm>
            <a:off x="3810983" y="0"/>
            <a:ext cx="4856766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3031CBE0-271A-6134-5E44-FB9BFDCB1992}"/>
              </a:ext>
            </a:extLst>
          </p:cNvPr>
          <p:cNvSpPr txBox="1"/>
          <p:nvPr/>
        </p:nvSpPr>
        <p:spPr>
          <a:xfrm>
            <a:off x="336263" y="5934670"/>
            <a:ext cx="347472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zh-HK" dirty="0"/>
              <a:t>博博在新聞中發現最近網絡世界發生了好多事情，妙妙向博博介紹</a:t>
            </a:r>
            <a:r>
              <a:rPr lang="en-US" altLang="zh-HK" dirty="0"/>
              <a:t>T.A.L.K.</a:t>
            </a:r>
            <a:r>
              <a:rPr lang="zh-TW" altLang="zh-HK" dirty="0"/>
              <a:t>隊員。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3716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2BA3F7-83E8-3117-42CD-6679C662A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D11FB25-8B86-0643-93CB-B97D3A5FD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62178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5B8195-CA30-5D08-E64A-5AFEE0209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89F480-8136-C569-D796-7D661E431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47193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日本動畫, 動畫卡通, 圖解 的圖片&#10;&#10;AI 產生的內容可能不正確。">
            <a:extLst>
              <a:ext uri="{FF2B5EF4-FFF2-40B4-BE49-F238E27FC236}">
                <a16:creationId xmlns:a16="http://schemas.microsoft.com/office/drawing/2014/main" id="{3F771C50-50AF-82A2-183A-BF70E8882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"/>
          <a:stretch>
            <a:fillRect/>
          </a:stretch>
        </p:blipFill>
        <p:spPr>
          <a:xfrm>
            <a:off x="1634121" y="0"/>
            <a:ext cx="9343024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79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1ADE02-AEE6-3D32-EF77-0B86490EA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動畫卡通, 圖解, 虛構小說 的圖片&#10;&#10;AI 產生的內容可能不正確。">
            <a:extLst>
              <a:ext uri="{FF2B5EF4-FFF2-40B4-BE49-F238E27FC236}">
                <a16:creationId xmlns:a16="http://schemas.microsoft.com/office/drawing/2014/main" id="{E799EE2B-50A2-1C10-919A-5D1A56455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t="2323" r="824"/>
          <a:stretch>
            <a:fillRect/>
          </a:stretch>
        </p:blipFill>
        <p:spPr>
          <a:xfrm>
            <a:off x="1203467" y="0"/>
            <a:ext cx="9439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14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ED1A3D-126D-E7F2-DE85-BC8892E76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戶外 的圖片&#10;&#10;AI 產生的內容可能不正確。">
            <a:extLst>
              <a:ext uri="{FF2B5EF4-FFF2-40B4-BE49-F238E27FC236}">
                <a16:creationId xmlns:a16="http://schemas.microsoft.com/office/drawing/2014/main" id="{AA6048A1-46BB-32D7-DFBF-E607A0BD51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/>
          <a:stretch>
            <a:fillRect/>
          </a:stretch>
        </p:blipFill>
        <p:spPr>
          <a:xfrm>
            <a:off x="1640021" y="11575"/>
            <a:ext cx="9312666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97D3CE7-3158-A3FB-B45C-DEAAF0730277}"/>
              </a:ext>
            </a:extLst>
          </p:cNvPr>
          <p:cNvSpPr txBox="1"/>
          <p:nvPr/>
        </p:nvSpPr>
        <p:spPr>
          <a:xfrm>
            <a:off x="1178356" y="5280424"/>
            <a:ext cx="461665" cy="1556705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TW" altLang="zh-HK" dirty="0"/>
              <a:t>發生什麼事？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E56E65-7486-FDD9-260F-E47A1A2D0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60"/>
          <a:stretch>
            <a:fillRect/>
          </a:stretch>
        </p:blipFill>
        <p:spPr bwMode="auto">
          <a:xfrm>
            <a:off x="4733144" y="4478857"/>
            <a:ext cx="776441" cy="48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y2386">
            <a:hlinkClick r:id="" action="ppaction://media"/>
            <a:extLst>
              <a:ext uri="{FF2B5EF4-FFF2-40B4-BE49-F238E27FC236}">
                <a16:creationId xmlns:a16="http://schemas.microsoft.com/office/drawing/2014/main" id="{E5BA6997-AF0D-DD19-D08A-9400A2661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95546" y="5035949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78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59450C-8C9C-5DAE-FFCE-68E009FA9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動畫卡通, 圖解, 卡通 的圖片&#10;&#10;AI 產生的內容可能不正確。">
            <a:extLst>
              <a:ext uri="{FF2B5EF4-FFF2-40B4-BE49-F238E27FC236}">
                <a16:creationId xmlns:a16="http://schemas.microsoft.com/office/drawing/2014/main" id="{F42435D5-CF50-D32B-811D-8D01527DF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"/>
          <a:stretch>
            <a:fillRect/>
          </a:stretch>
        </p:blipFill>
        <p:spPr>
          <a:xfrm>
            <a:off x="1651819" y="0"/>
            <a:ext cx="9300868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99DCBF3-2703-EEA7-BBF4-CB55F57DB35A}"/>
              </a:ext>
            </a:extLst>
          </p:cNvPr>
          <p:cNvSpPr txBox="1"/>
          <p:nvPr/>
        </p:nvSpPr>
        <p:spPr>
          <a:xfrm>
            <a:off x="636156" y="1760958"/>
            <a:ext cx="1015663" cy="5097042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TW" altLang="zh-HK" dirty="0"/>
              <a:t>出示法寶袋，介紹小法寶</a:t>
            </a:r>
            <a:r>
              <a:rPr lang="zh-TW" altLang="zh-HK" dirty="0">
                <a:latin typeface="+mn-ea"/>
              </a:rPr>
              <a:t>用途，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使用</a:t>
            </a:r>
            <a:r>
              <a:rPr lang="zh-TW" altLang="zh-HK" dirty="0">
                <a:latin typeface="+mn-ea"/>
              </a:rPr>
              <a:t>法寶</a:t>
            </a:r>
            <a:r>
              <a:rPr lang="zh-TW" altLang="zh-HK" dirty="0"/>
              <a:t>解決故事中出現的問題。</a:t>
            </a:r>
            <a:endParaRPr lang="zh-HK" altLang="en-US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91538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5764FF-388E-9A0F-40E7-A2A0DA82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動畫卡通, 圖書 的圖片&#10;&#10;AI 產生的內容可能不正確。">
            <a:extLst>
              <a:ext uri="{FF2B5EF4-FFF2-40B4-BE49-F238E27FC236}">
                <a16:creationId xmlns:a16="http://schemas.microsoft.com/office/drawing/2014/main" id="{0B89A6C3-9830-97AF-3E6B-E3613B71D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"/>
          <a:stretch>
            <a:fillRect/>
          </a:stretch>
        </p:blipFill>
        <p:spPr>
          <a:xfrm>
            <a:off x="1645920" y="0"/>
            <a:ext cx="93067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81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D54B87-89E9-64F3-F1C6-19F04E99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植物, 卡通, 戶外 的圖片&#10;&#10;AI 產生的內容可能不正確。">
            <a:extLst>
              <a:ext uri="{FF2B5EF4-FFF2-40B4-BE49-F238E27FC236}">
                <a16:creationId xmlns:a16="http://schemas.microsoft.com/office/drawing/2014/main" id="{F2B22D03-2C58-4FD5-8EDA-30B44B666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"/>
          <a:stretch>
            <a:fillRect/>
          </a:stretch>
        </p:blipFill>
        <p:spPr>
          <a:xfrm>
            <a:off x="1651819" y="0"/>
            <a:ext cx="93008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47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D333BB-7279-802F-14EB-CF1D1980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日本動畫, 文字, 卡通, 動畫卡通 的圖片&#10;&#10;AI 產生的內容可能不正確。">
            <a:extLst>
              <a:ext uri="{FF2B5EF4-FFF2-40B4-BE49-F238E27FC236}">
                <a16:creationId xmlns:a16="http://schemas.microsoft.com/office/drawing/2014/main" id="{896DD0C1-188A-91EB-4BAA-B552B1E30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"/>
          <a:stretch>
            <a:fillRect/>
          </a:stretch>
        </p:blipFill>
        <p:spPr>
          <a:xfrm>
            <a:off x="1634121" y="0"/>
            <a:ext cx="93185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49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C01ED4-70EC-FD73-2D63-147BBFE69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動畫卡通, 圖解, 卡通 的圖片&#10;&#10;AI 產生的內容可能不正確。">
            <a:extLst>
              <a:ext uri="{FF2B5EF4-FFF2-40B4-BE49-F238E27FC236}">
                <a16:creationId xmlns:a16="http://schemas.microsoft.com/office/drawing/2014/main" id="{90843807-8CF3-CB4F-82B8-6B9B718E73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/>
          <a:stretch>
            <a:fillRect/>
          </a:stretch>
        </p:blipFill>
        <p:spPr>
          <a:xfrm>
            <a:off x="1640021" y="0"/>
            <a:ext cx="9312666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3109E0B-7133-C348-84DA-4B43AA07C7DE}"/>
              </a:ext>
            </a:extLst>
          </p:cNvPr>
          <p:cNvSpPr txBox="1"/>
          <p:nvPr/>
        </p:nvSpPr>
        <p:spPr>
          <a:xfrm>
            <a:off x="1178356" y="5067546"/>
            <a:ext cx="461665" cy="179045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lvl="0"/>
            <a:r>
              <a:rPr lang="zh-TW" altLang="zh-HK" dirty="0">
                <a:latin typeface="+mn-ea"/>
              </a:rPr>
              <a:t>小法寶</a:t>
            </a:r>
            <a:r>
              <a:rPr lang="zh-CN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解決問題</a:t>
            </a:r>
            <a:endParaRPr lang="zh-HK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pic>
        <p:nvPicPr>
          <p:cNvPr id="4" name="y2386">
            <a:hlinkClick r:id="" action="ppaction://media"/>
            <a:extLst>
              <a:ext uri="{FF2B5EF4-FFF2-40B4-BE49-F238E27FC236}">
                <a16:creationId xmlns:a16="http://schemas.microsoft.com/office/drawing/2014/main" id="{869347B2-BD87-0733-88DB-33E18F0BC8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95546" y="4828970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05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57</Words>
  <Application>Microsoft Office PowerPoint</Application>
  <PresentationFormat>寬螢幕</PresentationFormat>
  <Paragraphs>4</Paragraphs>
  <Slides>11</Slides>
  <Notes>0</Notes>
  <HiddenSlides>0</HiddenSlides>
  <MMClips>2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新細明體</vt:lpstr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叶倫</dc:creator>
  <cp:lastModifiedBy>叶倫</cp:lastModifiedBy>
  <cp:revision>32</cp:revision>
  <dcterms:created xsi:type="dcterms:W3CDTF">2026-01-14T06:43:10Z</dcterms:created>
  <dcterms:modified xsi:type="dcterms:W3CDTF">2026-04-15T09:04:52Z</dcterms:modified>
</cp:coreProperties>
</file>